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Open Sans" charset="1" panose="00000000000000000000"/>
      <p:regular r:id="rId16"/>
    </p:embeddedFont>
    <p:embeddedFont>
      <p:font typeface="Gagalin" charset="1" panose="00000500000000000000"/>
      <p:regular r:id="rId17"/>
    </p:embeddedFont>
    <p:embeddedFont>
      <p:font typeface="Bebas Neue Cyrillic" charset="1" panose="02000506000000020004"/>
      <p:regular r:id="rId18"/>
    </p:embeddedFont>
    <p:embeddedFont>
      <p:font typeface="Open Sans Bold" charset="1" panose="000000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2.png>
</file>

<file path=ppt/media/image3.svg>
</file>

<file path=ppt/media/image4.png>
</file>

<file path=ppt/media/image5.sv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8.png" Type="http://schemas.openxmlformats.org/officeDocument/2006/relationships/image"/><Relationship Id="rId7" Target="../media/image9.png" Type="http://schemas.openxmlformats.org/officeDocument/2006/relationships/image"/><Relationship Id="rId8"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2.png" Type="http://schemas.openxmlformats.org/officeDocument/2006/relationships/image"/><Relationship Id="rId7"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grpSp>
        <p:nvGrpSpPr>
          <p:cNvPr name="Group 3" id="3"/>
          <p:cNvGrpSpPr/>
          <p:nvPr/>
        </p:nvGrpSpPr>
        <p:grpSpPr>
          <a:xfrm rot="0">
            <a:off x="14240674" y="0"/>
            <a:ext cx="3018626" cy="1028700"/>
            <a:chOff x="0" y="0"/>
            <a:chExt cx="425492" cy="145001"/>
          </a:xfrm>
        </p:grpSpPr>
        <p:sp>
          <p:nvSpPr>
            <p:cNvPr name="Freeform 4" id="4"/>
            <p:cNvSpPr/>
            <p:nvPr/>
          </p:nvSpPr>
          <p:spPr>
            <a:xfrm flipH="false" flipV="false" rot="0">
              <a:off x="0" y="0"/>
              <a:ext cx="425492" cy="145001"/>
            </a:xfrm>
            <a:custGeom>
              <a:avLst/>
              <a:gdLst/>
              <a:ahLst/>
              <a:cxnLst/>
              <a:rect r="r" b="b" t="t" l="l"/>
              <a:pathLst>
                <a:path h="145001" w="425492">
                  <a:moveTo>
                    <a:pt x="0" y="0"/>
                  </a:moveTo>
                  <a:lnTo>
                    <a:pt x="425492" y="0"/>
                  </a:lnTo>
                  <a:lnTo>
                    <a:pt x="425492" y="145001"/>
                  </a:lnTo>
                  <a:lnTo>
                    <a:pt x="0" y="145001"/>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5" id="5"/>
            <p:cNvSpPr txBox="true"/>
            <p:nvPr/>
          </p:nvSpPr>
          <p:spPr>
            <a:xfrm>
              <a:off x="0" y="-38100"/>
              <a:ext cx="425492"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028700" y="0"/>
            <a:ext cx="12967636" cy="1028700"/>
            <a:chOff x="0" y="0"/>
            <a:chExt cx="1827860" cy="145001"/>
          </a:xfrm>
        </p:grpSpPr>
        <p:sp>
          <p:nvSpPr>
            <p:cNvPr name="Freeform 7" id="7"/>
            <p:cNvSpPr/>
            <p:nvPr/>
          </p:nvSpPr>
          <p:spPr>
            <a:xfrm flipH="false" flipV="false" rot="0">
              <a:off x="0" y="0"/>
              <a:ext cx="1827860" cy="145001"/>
            </a:xfrm>
            <a:custGeom>
              <a:avLst/>
              <a:gdLst/>
              <a:ahLst/>
              <a:cxnLst/>
              <a:rect r="r" b="b" t="t" l="l"/>
              <a:pathLst>
                <a:path h="145001" w="1827860">
                  <a:moveTo>
                    <a:pt x="0" y="0"/>
                  </a:moveTo>
                  <a:lnTo>
                    <a:pt x="1827860" y="0"/>
                  </a:lnTo>
                  <a:lnTo>
                    <a:pt x="1827860" y="145001"/>
                  </a:lnTo>
                  <a:lnTo>
                    <a:pt x="0" y="145001"/>
                  </a:lnTo>
                  <a:close/>
                </a:path>
              </a:pathLst>
            </a:custGeom>
            <a:solidFill>
              <a:srgbClr val="FFFFFF">
                <a:alpha val="8627"/>
              </a:srgbClr>
            </a:solidFill>
          </p:spPr>
        </p:sp>
        <p:sp>
          <p:nvSpPr>
            <p:cNvPr name="TextBox 8" id="8"/>
            <p:cNvSpPr txBox="true"/>
            <p:nvPr/>
          </p:nvSpPr>
          <p:spPr>
            <a:xfrm>
              <a:off x="0" y="-38100"/>
              <a:ext cx="1827860"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8159205" y="8355980"/>
            <a:ext cx="128795" cy="902320"/>
            <a:chOff x="0" y="0"/>
            <a:chExt cx="101764" cy="712944"/>
          </a:xfrm>
        </p:grpSpPr>
        <p:sp>
          <p:nvSpPr>
            <p:cNvPr name="Freeform 10" id="10"/>
            <p:cNvSpPr/>
            <p:nvPr/>
          </p:nvSpPr>
          <p:spPr>
            <a:xfrm flipH="false" flipV="false" rot="0">
              <a:off x="0" y="0"/>
              <a:ext cx="101764" cy="712944"/>
            </a:xfrm>
            <a:custGeom>
              <a:avLst/>
              <a:gdLst/>
              <a:ahLst/>
              <a:cxnLst/>
              <a:rect r="r" b="b" t="t" l="l"/>
              <a:pathLst>
                <a:path h="712944" w="101764">
                  <a:moveTo>
                    <a:pt x="0" y="0"/>
                  </a:moveTo>
                  <a:lnTo>
                    <a:pt x="101764" y="0"/>
                  </a:lnTo>
                  <a:lnTo>
                    <a:pt x="101764" y="712944"/>
                  </a:lnTo>
                  <a:lnTo>
                    <a:pt x="0" y="712944"/>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11" id="11"/>
            <p:cNvSpPr txBox="true"/>
            <p:nvPr/>
          </p:nvSpPr>
          <p:spPr>
            <a:xfrm>
              <a:off x="0" y="-47625"/>
              <a:ext cx="101764" cy="760569"/>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14802135" y="341167"/>
            <a:ext cx="346366" cy="346366"/>
          </a:xfrm>
          <a:custGeom>
            <a:avLst/>
            <a:gdLst/>
            <a:ahLst/>
            <a:cxnLst/>
            <a:rect r="r" b="b" t="t" l="l"/>
            <a:pathLst>
              <a:path h="346366" w="346366">
                <a:moveTo>
                  <a:pt x="0" y="0"/>
                </a:moveTo>
                <a:lnTo>
                  <a:pt x="346366" y="0"/>
                </a:lnTo>
                <a:lnTo>
                  <a:pt x="346366" y="346366"/>
                </a:lnTo>
                <a:lnTo>
                  <a:pt x="0" y="3463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1439201" y="259697"/>
            <a:ext cx="410224" cy="509307"/>
          </a:xfrm>
          <a:custGeom>
            <a:avLst/>
            <a:gdLst/>
            <a:ahLst/>
            <a:cxnLst/>
            <a:rect r="r" b="b" t="t" l="l"/>
            <a:pathLst>
              <a:path h="509307" w="410224">
                <a:moveTo>
                  <a:pt x="0" y="0"/>
                </a:moveTo>
                <a:lnTo>
                  <a:pt x="410224" y="0"/>
                </a:lnTo>
                <a:lnTo>
                  <a:pt x="410224" y="509306"/>
                </a:lnTo>
                <a:lnTo>
                  <a:pt x="0" y="5093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15369740" y="368020"/>
            <a:ext cx="1521021"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Search . . . .</a:t>
            </a:r>
          </a:p>
        </p:txBody>
      </p:sp>
      <p:sp>
        <p:nvSpPr>
          <p:cNvPr name="TextBox 15" id="15"/>
          <p:cNvSpPr txBox="true"/>
          <p:nvPr/>
        </p:nvSpPr>
        <p:spPr>
          <a:xfrm rot="0">
            <a:off x="2131463" y="368020"/>
            <a:ext cx="1696360" cy="264160"/>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PYTHON</a:t>
            </a:r>
          </a:p>
        </p:txBody>
      </p:sp>
      <p:sp>
        <p:nvSpPr>
          <p:cNvPr name="TextBox 16" id="16"/>
          <p:cNvSpPr txBox="true"/>
          <p:nvPr/>
        </p:nvSpPr>
        <p:spPr>
          <a:xfrm rot="0">
            <a:off x="12431666" y="368020"/>
            <a:ext cx="9784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Contact</a:t>
            </a:r>
          </a:p>
        </p:txBody>
      </p:sp>
      <p:sp>
        <p:nvSpPr>
          <p:cNvPr name="TextBox 17" id="17"/>
          <p:cNvSpPr txBox="true"/>
          <p:nvPr/>
        </p:nvSpPr>
        <p:spPr>
          <a:xfrm rot="0">
            <a:off x="10742519" y="368020"/>
            <a:ext cx="1060497"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About Us</a:t>
            </a:r>
          </a:p>
        </p:txBody>
      </p:sp>
      <p:sp>
        <p:nvSpPr>
          <p:cNvPr name="TextBox 18" id="18"/>
          <p:cNvSpPr txBox="true"/>
          <p:nvPr/>
        </p:nvSpPr>
        <p:spPr>
          <a:xfrm rot="0">
            <a:off x="9264113" y="368020"/>
            <a:ext cx="951705"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Service</a:t>
            </a:r>
          </a:p>
        </p:txBody>
      </p:sp>
      <p:sp>
        <p:nvSpPr>
          <p:cNvPr name="TextBox 19" id="19"/>
          <p:cNvSpPr txBox="true"/>
          <p:nvPr/>
        </p:nvSpPr>
        <p:spPr>
          <a:xfrm rot="0">
            <a:off x="7817854" y="368020"/>
            <a:ext cx="8097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Home</a:t>
            </a:r>
          </a:p>
        </p:txBody>
      </p:sp>
      <p:sp>
        <p:nvSpPr>
          <p:cNvPr name="TextBox 20" id="20"/>
          <p:cNvSpPr txBox="true"/>
          <p:nvPr/>
        </p:nvSpPr>
        <p:spPr>
          <a:xfrm rot="0">
            <a:off x="1178997" y="2243078"/>
            <a:ext cx="15711764" cy="3184478"/>
          </a:xfrm>
          <a:prstGeom prst="rect">
            <a:avLst/>
          </a:prstGeom>
        </p:spPr>
        <p:txBody>
          <a:bodyPr anchor="t" rtlCol="false" tIns="0" lIns="0" bIns="0" rIns="0">
            <a:spAutoFit/>
          </a:bodyPr>
          <a:lstStyle/>
          <a:p>
            <a:pPr algn="l">
              <a:lnSpc>
                <a:spcPts val="26077"/>
              </a:lnSpc>
              <a:spcBef>
                <a:spcPct val="0"/>
              </a:spcBef>
            </a:pPr>
            <a:r>
              <a:rPr lang="en-US" sz="18626">
                <a:solidFill>
                  <a:srgbClr val="FFFFFF"/>
                </a:solidFill>
                <a:latin typeface="Gagalin"/>
              </a:rPr>
              <a:t> mo</a:t>
            </a:r>
            <a:r>
              <a:rPr lang="en-US" sz="18626">
                <a:solidFill>
                  <a:srgbClr val="FF5757"/>
                </a:solidFill>
                <a:latin typeface="Gagalin"/>
              </a:rPr>
              <a:t>vie boo</a:t>
            </a:r>
            <a:r>
              <a:rPr lang="en-US" sz="18626">
                <a:solidFill>
                  <a:srgbClr val="FFFFFF"/>
                </a:solidFill>
                <a:latin typeface="Gagalin"/>
              </a:rPr>
              <a:t>king</a:t>
            </a:r>
          </a:p>
        </p:txBody>
      </p:sp>
      <p:sp>
        <p:nvSpPr>
          <p:cNvPr name="TextBox 21" id="21"/>
          <p:cNvSpPr txBox="true"/>
          <p:nvPr/>
        </p:nvSpPr>
        <p:spPr>
          <a:xfrm rot="0">
            <a:off x="5075982" y="1711787"/>
            <a:ext cx="11333076" cy="6644193"/>
          </a:xfrm>
          <a:prstGeom prst="rect">
            <a:avLst/>
          </a:prstGeom>
        </p:spPr>
        <p:txBody>
          <a:bodyPr anchor="t" rtlCol="false" tIns="0" lIns="0" bIns="0" rIns="0">
            <a:spAutoFit/>
          </a:bodyPr>
          <a:lstStyle/>
          <a:p>
            <a:pPr algn="l">
              <a:lnSpc>
                <a:spcPts val="26693"/>
              </a:lnSpc>
              <a:spcBef>
                <a:spcPct val="0"/>
              </a:spcBef>
            </a:pPr>
            <a:r>
              <a:rPr lang="en-US" sz="19066">
                <a:solidFill>
                  <a:srgbClr val="070524"/>
                </a:solidFill>
                <a:latin typeface="Gagalin"/>
              </a:rPr>
              <a:t>    </a:t>
            </a:r>
            <a:r>
              <a:rPr lang="en-US" sz="19066">
                <a:solidFill>
                  <a:srgbClr val="FF5757"/>
                </a:solidFill>
                <a:latin typeface="Gagalin"/>
              </a:rPr>
              <a:t>  sy</a:t>
            </a:r>
            <a:r>
              <a:rPr lang="en-US" sz="19066">
                <a:solidFill>
                  <a:srgbClr val="000000"/>
                </a:solidFill>
                <a:latin typeface="Gagalin"/>
              </a:rPr>
              <a:t>st</a:t>
            </a:r>
            <a:r>
              <a:rPr lang="en-US" sz="19066">
                <a:solidFill>
                  <a:srgbClr val="FF5757"/>
                </a:solidFill>
                <a:latin typeface="Gagalin"/>
              </a:rPr>
              <a:t>em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grpSp>
        <p:nvGrpSpPr>
          <p:cNvPr name="Group 3" id="3"/>
          <p:cNvGrpSpPr/>
          <p:nvPr/>
        </p:nvGrpSpPr>
        <p:grpSpPr>
          <a:xfrm rot="0">
            <a:off x="14240674" y="0"/>
            <a:ext cx="3018626" cy="1028700"/>
            <a:chOff x="0" y="0"/>
            <a:chExt cx="425492" cy="145001"/>
          </a:xfrm>
        </p:grpSpPr>
        <p:sp>
          <p:nvSpPr>
            <p:cNvPr name="Freeform 4" id="4"/>
            <p:cNvSpPr/>
            <p:nvPr/>
          </p:nvSpPr>
          <p:spPr>
            <a:xfrm flipH="false" flipV="false" rot="0">
              <a:off x="0" y="0"/>
              <a:ext cx="425492" cy="145001"/>
            </a:xfrm>
            <a:custGeom>
              <a:avLst/>
              <a:gdLst/>
              <a:ahLst/>
              <a:cxnLst/>
              <a:rect r="r" b="b" t="t" l="l"/>
              <a:pathLst>
                <a:path h="145001" w="425492">
                  <a:moveTo>
                    <a:pt x="0" y="0"/>
                  </a:moveTo>
                  <a:lnTo>
                    <a:pt x="425492" y="0"/>
                  </a:lnTo>
                  <a:lnTo>
                    <a:pt x="425492" y="145001"/>
                  </a:lnTo>
                  <a:lnTo>
                    <a:pt x="0" y="145001"/>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5" id="5"/>
            <p:cNvSpPr txBox="true"/>
            <p:nvPr/>
          </p:nvSpPr>
          <p:spPr>
            <a:xfrm>
              <a:off x="0" y="-38100"/>
              <a:ext cx="425492"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028700" y="0"/>
            <a:ext cx="12967636" cy="1028700"/>
            <a:chOff x="0" y="0"/>
            <a:chExt cx="1827860" cy="145001"/>
          </a:xfrm>
        </p:grpSpPr>
        <p:sp>
          <p:nvSpPr>
            <p:cNvPr name="Freeform 7" id="7"/>
            <p:cNvSpPr/>
            <p:nvPr/>
          </p:nvSpPr>
          <p:spPr>
            <a:xfrm flipH="false" flipV="false" rot="0">
              <a:off x="0" y="0"/>
              <a:ext cx="1827860" cy="145001"/>
            </a:xfrm>
            <a:custGeom>
              <a:avLst/>
              <a:gdLst/>
              <a:ahLst/>
              <a:cxnLst/>
              <a:rect r="r" b="b" t="t" l="l"/>
              <a:pathLst>
                <a:path h="145001" w="1827860">
                  <a:moveTo>
                    <a:pt x="0" y="0"/>
                  </a:moveTo>
                  <a:lnTo>
                    <a:pt x="1827860" y="0"/>
                  </a:lnTo>
                  <a:lnTo>
                    <a:pt x="1827860" y="145001"/>
                  </a:lnTo>
                  <a:lnTo>
                    <a:pt x="0" y="145001"/>
                  </a:lnTo>
                  <a:close/>
                </a:path>
              </a:pathLst>
            </a:custGeom>
            <a:solidFill>
              <a:srgbClr val="FFFFFF">
                <a:alpha val="8627"/>
              </a:srgbClr>
            </a:solidFill>
          </p:spPr>
        </p:sp>
        <p:sp>
          <p:nvSpPr>
            <p:cNvPr name="TextBox 8" id="8"/>
            <p:cNvSpPr txBox="true"/>
            <p:nvPr/>
          </p:nvSpPr>
          <p:spPr>
            <a:xfrm>
              <a:off x="0" y="-38100"/>
              <a:ext cx="1827860"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8159205" y="8355980"/>
            <a:ext cx="128795" cy="902320"/>
            <a:chOff x="0" y="0"/>
            <a:chExt cx="101764" cy="712944"/>
          </a:xfrm>
        </p:grpSpPr>
        <p:sp>
          <p:nvSpPr>
            <p:cNvPr name="Freeform 10" id="10"/>
            <p:cNvSpPr/>
            <p:nvPr/>
          </p:nvSpPr>
          <p:spPr>
            <a:xfrm flipH="false" flipV="false" rot="0">
              <a:off x="0" y="0"/>
              <a:ext cx="101764" cy="712944"/>
            </a:xfrm>
            <a:custGeom>
              <a:avLst/>
              <a:gdLst/>
              <a:ahLst/>
              <a:cxnLst/>
              <a:rect r="r" b="b" t="t" l="l"/>
              <a:pathLst>
                <a:path h="712944" w="101764">
                  <a:moveTo>
                    <a:pt x="0" y="0"/>
                  </a:moveTo>
                  <a:lnTo>
                    <a:pt x="101764" y="0"/>
                  </a:lnTo>
                  <a:lnTo>
                    <a:pt x="101764" y="712944"/>
                  </a:lnTo>
                  <a:lnTo>
                    <a:pt x="0" y="712944"/>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11" id="11"/>
            <p:cNvSpPr txBox="true"/>
            <p:nvPr/>
          </p:nvSpPr>
          <p:spPr>
            <a:xfrm>
              <a:off x="0" y="-47625"/>
              <a:ext cx="101764" cy="760569"/>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14802135" y="341167"/>
            <a:ext cx="346366" cy="346366"/>
          </a:xfrm>
          <a:custGeom>
            <a:avLst/>
            <a:gdLst/>
            <a:ahLst/>
            <a:cxnLst/>
            <a:rect r="r" b="b" t="t" l="l"/>
            <a:pathLst>
              <a:path h="346366" w="346366">
                <a:moveTo>
                  <a:pt x="0" y="0"/>
                </a:moveTo>
                <a:lnTo>
                  <a:pt x="346366" y="0"/>
                </a:lnTo>
                <a:lnTo>
                  <a:pt x="346366" y="346366"/>
                </a:lnTo>
                <a:lnTo>
                  <a:pt x="0" y="3463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1439201" y="259697"/>
            <a:ext cx="410224" cy="509307"/>
          </a:xfrm>
          <a:custGeom>
            <a:avLst/>
            <a:gdLst/>
            <a:ahLst/>
            <a:cxnLst/>
            <a:rect r="r" b="b" t="t" l="l"/>
            <a:pathLst>
              <a:path h="509307" w="410224">
                <a:moveTo>
                  <a:pt x="0" y="0"/>
                </a:moveTo>
                <a:lnTo>
                  <a:pt x="410224" y="0"/>
                </a:lnTo>
                <a:lnTo>
                  <a:pt x="410224" y="509306"/>
                </a:lnTo>
                <a:lnTo>
                  <a:pt x="0" y="5093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15369740" y="368020"/>
            <a:ext cx="1521021"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Search . . . .</a:t>
            </a:r>
          </a:p>
        </p:txBody>
      </p:sp>
      <p:sp>
        <p:nvSpPr>
          <p:cNvPr name="TextBox 15" id="15"/>
          <p:cNvSpPr txBox="true"/>
          <p:nvPr/>
        </p:nvSpPr>
        <p:spPr>
          <a:xfrm rot="0">
            <a:off x="2131463" y="368020"/>
            <a:ext cx="1696360" cy="264160"/>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PYTHON</a:t>
            </a:r>
          </a:p>
        </p:txBody>
      </p:sp>
      <p:sp>
        <p:nvSpPr>
          <p:cNvPr name="TextBox 16" id="16"/>
          <p:cNvSpPr txBox="true"/>
          <p:nvPr/>
        </p:nvSpPr>
        <p:spPr>
          <a:xfrm rot="0">
            <a:off x="12431666" y="368020"/>
            <a:ext cx="9784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Contact</a:t>
            </a:r>
          </a:p>
        </p:txBody>
      </p:sp>
      <p:sp>
        <p:nvSpPr>
          <p:cNvPr name="TextBox 17" id="17"/>
          <p:cNvSpPr txBox="true"/>
          <p:nvPr/>
        </p:nvSpPr>
        <p:spPr>
          <a:xfrm rot="0">
            <a:off x="10742519" y="368020"/>
            <a:ext cx="1060497"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About Us</a:t>
            </a:r>
          </a:p>
        </p:txBody>
      </p:sp>
      <p:sp>
        <p:nvSpPr>
          <p:cNvPr name="TextBox 18" id="18"/>
          <p:cNvSpPr txBox="true"/>
          <p:nvPr/>
        </p:nvSpPr>
        <p:spPr>
          <a:xfrm rot="0">
            <a:off x="9264113" y="368020"/>
            <a:ext cx="951705"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Service</a:t>
            </a:r>
          </a:p>
        </p:txBody>
      </p:sp>
      <p:sp>
        <p:nvSpPr>
          <p:cNvPr name="TextBox 19" id="19"/>
          <p:cNvSpPr txBox="true"/>
          <p:nvPr/>
        </p:nvSpPr>
        <p:spPr>
          <a:xfrm rot="0">
            <a:off x="7817854" y="368020"/>
            <a:ext cx="8097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Home</a:t>
            </a:r>
          </a:p>
        </p:txBody>
      </p:sp>
      <p:sp>
        <p:nvSpPr>
          <p:cNvPr name="TextBox 20" id="20"/>
          <p:cNvSpPr txBox="true"/>
          <p:nvPr/>
        </p:nvSpPr>
        <p:spPr>
          <a:xfrm rot="0">
            <a:off x="1849425" y="3631923"/>
            <a:ext cx="15746176" cy="3184478"/>
          </a:xfrm>
          <a:prstGeom prst="rect">
            <a:avLst/>
          </a:prstGeom>
        </p:spPr>
        <p:txBody>
          <a:bodyPr anchor="t" rtlCol="false" tIns="0" lIns="0" bIns="0" rIns="0">
            <a:spAutoFit/>
          </a:bodyPr>
          <a:lstStyle/>
          <a:p>
            <a:pPr algn="l">
              <a:lnSpc>
                <a:spcPts val="26077"/>
              </a:lnSpc>
              <a:spcBef>
                <a:spcPct val="0"/>
              </a:spcBef>
            </a:pPr>
            <a:r>
              <a:rPr lang="en-US" sz="18626">
                <a:solidFill>
                  <a:srgbClr val="FFFFFF"/>
                </a:solidFill>
                <a:latin typeface="Gagalin"/>
              </a:rPr>
              <a:t>   Th</a:t>
            </a:r>
            <a:r>
              <a:rPr lang="en-US" sz="18626">
                <a:solidFill>
                  <a:srgbClr val="FF5757"/>
                </a:solidFill>
                <a:latin typeface="Gagalin"/>
              </a:rPr>
              <a:t>ank Y</a:t>
            </a:r>
            <a:r>
              <a:rPr lang="en-US" sz="18626">
                <a:solidFill>
                  <a:srgbClr val="FFFFFF"/>
                </a:solidFill>
                <a:latin typeface="Gagalin"/>
              </a:rPr>
              <a:t>ou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14240674" y="0"/>
            <a:ext cx="3018626" cy="1028700"/>
            <a:chOff x="0" y="0"/>
            <a:chExt cx="425492" cy="145001"/>
          </a:xfrm>
        </p:grpSpPr>
        <p:sp>
          <p:nvSpPr>
            <p:cNvPr name="Freeform 3" id="3"/>
            <p:cNvSpPr/>
            <p:nvPr/>
          </p:nvSpPr>
          <p:spPr>
            <a:xfrm flipH="false" flipV="false" rot="0">
              <a:off x="0" y="0"/>
              <a:ext cx="425492" cy="145001"/>
            </a:xfrm>
            <a:custGeom>
              <a:avLst/>
              <a:gdLst/>
              <a:ahLst/>
              <a:cxnLst/>
              <a:rect r="r" b="b" t="t" l="l"/>
              <a:pathLst>
                <a:path h="145001" w="425492">
                  <a:moveTo>
                    <a:pt x="0" y="0"/>
                  </a:moveTo>
                  <a:lnTo>
                    <a:pt x="425492" y="0"/>
                  </a:lnTo>
                  <a:lnTo>
                    <a:pt x="425492" y="145001"/>
                  </a:lnTo>
                  <a:lnTo>
                    <a:pt x="0" y="145001"/>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4" id="4"/>
            <p:cNvSpPr txBox="true"/>
            <p:nvPr/>
          </p:nvSpPr>
          <p:spPr>
            <a:xfrm>
              <a:off x="0" y="-38100"/>
              <a:ext cx="425492"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0"/>
            <a:ext cx="12967636" cy="1028700"/>
            <a:chOff x="0" y="0"/>
            <a:chExt cx="1827860" cy="145001"/>
          </a:xfrm>
        </p:grpSpPr>
        <p:sp>
          <p:nvSpPr>
            <p:cNvPr name="Freeform 6" id="6"/>
            <p:cNvSpPr/>
            <p:nvPr/>
          </p:nvSpPr>
          <p:spPr>
            <a:xfrm flipH="false" flipV="false" rot="0">
              <a:off x="0" y="0"/>
              <a:ext cx="1827860" cy="145001"/>
            </a:xfrm>
            <a:custGeom>
              <a:avLst/>
              <a:gdLst/>
              <a:ahLst/>
              <a:cxnLst/>
              <a:rect r="r" b="b" t="t" l="l"/>
              <a:pathLst>
                <a:path h="145001" w="1827860">
                  <a:moveTo>
                    <a:pt x="0" y="0"/>
                  </a:moveTo>
                  <a:lnTo>
                    <a:pt x="1827860" y="0"/>
                  </a:lnTo>
                  <a:lnTo>
                    <a:pt x="1827860" y="145001"/>
                  </a:lnTo>
                  <a:lnTo>
                    <a:pt x="0" y="145001"/>
                  </a:lnTo>
                  <a:close/>
                </a:path>
              </a:pathLst>
            </a:custGeom>
            <a:solidFill>
              <a:srgbClr val="FFFFFF">
                <a:alpha val="8627"/>
              </a:srgbClr>
            </a:solidFill>
          </p:spPr>
        </p:sp>
        <p:sp>
          <p:nvSpPr>
            <p:cNvPr name="TextBox 7" id="7"/>
            <p:cNvSpPr txBox="true"/>
            <p:nvPr/>
          </p:nvSpPr>
          <p:spPr>
            <a:xfrm>
              <a:off x="0" y="-38100"/>
              <a:ext cx="1827860"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8159205" y="8355980"/>
            <a:ext cx="128795" cy="902320"/>
            <a:chOff x="0" y="0"/>
            <a:chExt cx="101764" cy="712944"/>
          </a:xfrm>
        </p:grpSpPr>
        <p:sp>
          <p:nvSpPr>
            <p:cNvPr name="Freeform 9" id="9"/>
            <p:cNvSpPr/>
            <p:nvPr/>
          </p:nvSpPr>
          <p:spPr>
            <a:xfrm flipH="false" flipV="false" rot="0">
              <a:off x="0" y="0"/>
              <a:ext cx="101764" cy="712944"/>
            </a:xfrm>
            <a:custGeom>
              <a:avLst/>
              <a:gdLst/>
              <a:ahLst/>
              <a:cxnLst/>
              <a:rect r="r" b="b" t="t" l="l"/>
              <a:pathLst>
                <a:path h="712944" w="101764">
                  <a:moveTo>
                    <a:pt x="0" y="0"/>
                  </a:moveTo>
                  <a:lnTo>
                    <a:pt x="101764" y="0"/>
                  </a:lnTo>
                  <a:lnTo>
                    <a:pt x="101764" y="712944"/>
                  </a:lnTo>
                  <a:lnTo>
                    <a:pt x="0" y="712944"/>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10" id="10"/>
            <p:cNvSpPr txBox="true"/>
            <p:nvPr/>
          </p:nvSpPr>
          <p:spPr>
            <a:xfrm>
              <a:off x="0" y="-47625"/>
              <a:ext cx="101764" cy="760569"/>
            </a:xfrm>
            <a:prstGeom prst="rect">
              <a:avLst/>
            </a:prstGeom>
          </p:spPr>
          <p:txBody>
            <a:bodyPr anchor="ctr" rtlCol="false" tIns="50800" lIns="50800" bIns="50800" rIns="50800"/>
            <a:lstStyle/>
            <a:p>
              <a:pPr algn="ctr">
                <a:lnSpc>
                  <a:spcPts val="2239"/>
                </a:lnSpc>
              </a:pPr>
            </a:p>
          </p:txBody>
        </p:sp>
      </p:grpSp>
      <p:sp>
        <p:nvSpPr>
          <p:cNvPr name="Freeform 11" id="11"/>
          <p:cNvSpPr/>
          <p:nvPr/>
        </p:nvSpPr>
        <p:spPr>
          <a:xfrm flipH="false" flipV="false" rot="0">
            <a:off x="14802135" y="341167"/>
            <a:ext cx="346366" cy="346366"/>
          </a:xfrm>
          <a:custGeom>
            <a:avLst/>
            <a:gdLst/>
            <a:ahLst/>
            <a:cxnLst/>
            <a:rect r="r" b="b" t="t" l="l"/>
            <a:pathLst>
              <a:path h="346366" w="346366">
                <a:moveTo>
                  <a:pt x="0" y="0"/>
                </a:moveTo>
                <a:lnTo>
                  <a:pt x="346366" y="0"/>
                </a:lnTo>
                <a:lnTo>
                  <a:pt x="346366" y="346366"/>
                </a:lnTo>
                <a:lnTo>
                  <a:pt x="0" y="3463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439201" y="259697"/>
            <a:ext cx="410224" cy="509307"/>
          </a:xfrm>
          <a:custGeom>
            <a:avLst/>
            <a:gdLst/>
            <a:ahLst/>
            <a:cxnLst/>
            <a:rect r="r" b="b" t="t" l="l"/>
            <a:pathLst>
              <a:path h="509307" w="410224">
                <a:moveTo>
                  <a:pt x="0" y="0"/>
                </a:moveTo>
                <a:lnTo>
                  <a:pt x="410224" y="0"/>
                </a:lnTo>
                <a:lnTo>
                  <a:pt x="410224" y="509306"/>
                </a:lnTo>
                <a:lnTo>
                  <a:pt x="0" y="5093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15369740" y="368020"/>
            <a:ext cx="1521021"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Search . . . .</a:t>
            </a:r>
          </a:p>
        </p:txBody>
      </p:sp>
      <p:sp>
        <p:nvSpPr>
          <p:cNvPr name="TextBox 14" id="14"/>
          <p:cNvSpPr txBox="true"/>
          <p:nvPr/>
        </p:nvSpPr>
        <p:spPr>
          <a:xfrm rot="0">
            <a:off x="2131463" y="368020"/>
            <a:ext cx="1696360" cy="264160"/>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PYTHON</a:t>
            </a:r>
          </a:p>
        </p:txBody>
      </p:sp>
      <p:sp>
        <p:nvSpPr>
          <p:cNvPr name="TextBox 15" id="15"/>
          <p:cNvSpPr txBox="true"/>
          <p:nvPr/>
        </p:nvSpPr>
        <p:spPr>
          <a:xfrm rot="0">
            <a:off x="12431666" y="368020"/>
            <a:ext cx="9784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Contact</a:t>
            </a:r>
          </a:p>
        </p:txBody>
      </p:sp>
      <p:sp>
        <p:nvSpPr>
          <p:cNvPr name="TextBox 16" id="16"/>
          <p:cNvSpPr txBox="true"/>
          <p:nvPr/>
        </p:nvSpPr>
        <p:spPr>
          <a:xfrm rot="0">
            <a:off x="10742519" y="368020"/>
            <a:ext cx="1060497"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About Us</a:t>
            </a:r>
          </a:p>
        </p:txBody>
      </p:sp>
      <p:sp>
        <p:nvSpPr>
          <p:cNvPr name="TextBox 17" id="17"/>
          <p:cNvSpPr txBox="true"/>
          <p:nvPr/>
        </p:nvSpPr>
        <p:spPr>
          <a:xfrm rot="0">
            <a:off x="9264113" y="368020"/>
            <a:ext cx="951705"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Service</a:t>
            </a:r>
          </a:p>
        </p:txBody>
      </p:sp>
      <p:sp>
        <p:nvSpPr>
          <p:cNvPr name="TextBox 18" id="18"/>
          <p:cNvSpPr txBox="true"/>
          <p:nvPr/>
        </p:nvSpPr>
        <p:spPr>
          <a:xfrm rot="0">
            <a:off x="7817854" y="368020"/>
            <a:ext cx="8097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Home</a:t>
            </a:r>
          </a:p>
        </p:txBody>
      </p:sp>
      <p:grpSp>
        <p:nvGrpSpPr>
          <p:cNvPr name="Group 19" id="19"/>
          <p:cNvGrpSpPr/>
          <p:nvPr/>
        </p:nvGrpSpPr>
        <p:grpSpPr>
          <a:xfrm rot="0">
            <a:off x="0" y="3599546"/>
            <a:ext cx="6687454" cy="6687454"/>
            <a:chOff x="0" y="0"/>
            <a:chExt cx="8916606" cy="8916606"/>
          </a:xfrm>
        </p:grpSpPr>
        <p:pic>
          <p:nvPicPr>
            <p:cNvPr name="Picture 20" id="20"/>
            <p:cNvPicPr>
              <a:picLocks noChangeAspect="true"/>
            </p:cNvPicPr>
            <p:nvPr/>
          </p:nvPicPr>
          <p:blipFill>
            <a:blip r:embed="rId6"/>
            <a:srcRect l="12062" t="27717" r="39779" b="0"/>
            <a:stretch>
              <a:fillRect/>
            </a:stretch>
          </p:blipFill>
          <p:spPr>
            <a:xfrm flipH="false" flipV="false">
              <a:off x="0" y="0"/>
              <a:ext cx="8916606" cy="8916606"/>
            </a:xfrm>
            <a:prstGeom prst="rect">
              <a:avLst/>
            </a:prstGeom>
          </p:spPr>
        </p:pic>
      </p:grpSp>
      <p:grpSp>
        <p:nvGrpSpPr>
          <p:cNvPr name="Group 21" id="21"/>
          <p:cNvGrpSpPr/>
          <p:nvPr/>
        </p:nvGrpSpPr>
        <p:grpSpPr>
          <a:xfrm rot="0">
            <a:off x="6928153" y="1028700"/>
            <a:ext cx="2664351" cy="5314636"/>
            <a:chOff x="0" y="0"/>
            <a:chExt cx="3552468" cy="7086182"/>
          </a:xfrm>
        </p:grpSpPr>
        <p:pic>
          <p:nvPicPr>
            <p:cNvPr name="Picture 22" id="22"/>
            <p:cNvPicPr>
              <a:picLocks noChangeAspect="true"/>
            </p:cNvPicPr>
            <p:nvPr/>
          </p:nvPicPr>
          <p:blipFill>
            <a:blip r:embed="rId6"/>
            <a:srcRect l="62120" t="0" r="18720" b="42639"/>
            <a:stretch>
              <a:fillRect/>
            </a:stretch>
          </p:blipFill>
          <p:spPr>
            <a:xfrm flipH="false" flipV="false">
              <a:off x="0" y="0"/>
              <a:ext cx="3552468" cy="7086182"/>
            </a:xfrm>
            <a:prstGeom prst="rect">
              <a:avLst/>
            </a:prstGeom>
          </p:spPr>
        </p:pic>
      </p:grpSp>
      <p:grpSp>
        <p:nvGrpSpPr>
          <p:cNvPr name="Group 23" id="23"/>
          <p:cNvGrpSpPr/>
          <p:nvPr/>
        </p:nvGrpSpPr>
        <p:grpSpPr>
          <a:xfrm rot="0">
            <a:off x="6928153" y="6593949"/>
            <a:ext cx="2664351" cy="2664351"/>
            <a:chOff x="0" y="0"/>
            <a:chExt cx="3552468" cy="3552468"/>
          </a:xfrm>
        </p:grpSpPr>
        <p:pic>
          <p:nvPicPr>
            <p:cNvPr name="Picture 24" id="24"/>
            <p:cNvPicPr>
              <a:picLocks noChangeAspect="true"/>
            </p:cNvPicPr>
            <p:nvPr/>
          </p:nvPicPr>
          <p:blipFill>
            <a:blip r:embed="rId6"/>
            <a:srcRect l="61970" t="59754" r="18719" b="11262"/>
            <a:stretch>
              <a:fillRect/>
            </a:stretch>
          </p:blipFill>
          <p:spPr>
            <a:xfrm flipH="false" flipV="false">
              <a:off x="0" y="0"/>
              <a:ext cx="3552468" cy="3552468"/>
            </a:xfrm>
            <a:prstGeom prst="rect">
              <a:avLst/>
            </a:prstGeom>
          </p:spPr>
        </p:pic>
      </p:grpSp>
      <p:sp>
        <p:nvSpPr>
          <p:cNvPr name="TextBox 25" id="25"/>
          <p:cNvSpPr txBox="true"/>
          <p:nvPr/>
        </p:nvSpPr>
        <p:spPr>
          <a:xfrm rot="0">
            <a:off x="9969680" y="4450831"/>
            <a:ext cx="8189524" cy="2893235"/>
          </a:xfrm>
          <a:prstGeom prst="rect">
            <a:avLst/>
          </a:prstGeom>
        </p:spPr>
        <p:txBody>
          <a:bodyPr anchor="t" rtlCol="false" tIns="0" lIns="0" bIns="0" rIns="0">
            <a:spAutoFit/>
          </a:bodyPr>
          <a:lstStyle/>
          <a:p>
            <a:pPr algn="l">
              <a:lnSpc>
                <a:spcPts val="3896"/>
              </a:lnSpc>
              <a:spcBef>
                <a:spcPct val="0"/>
              </a:spcBef>
            </a:pPr>
            <a:r>
              <a:rPr lang="en-US" sz="2783">
                <a:solidFill>
                  <a:srgbClr val="FFFFFF"/>
                </a:solidFill>
                <a:latin typeface="Open Sans"/>
              </a:rPr>
              <a:t>This movie booking system enables users to efficiently search, select, and reserve seats for their preferred movie screenings. By simplifying the booking procedure, it enhances the experience for cinema enthusiasts and theater management alike.</a:t>
            </a:r>
          </a:p>
        </p:txBody>
      </p:sp>
      <p:sp>
        <p:nvSpPr>
          <p:cNvPr name="TextBox 26" id="26"/>
          <p:cNvSpPr txBox="true"/>
          <p:nvPr/>
        </p:nvSpPr>
        <p:spPr>
          <a:xfrm rot="0">
            <a:off x="11224072" y="2454802"/>
            <a:ext cx="3345249" cy="1130300"/>
          </a:xfrm>
          <a:prstGeom prst="rect">
            <a:avLst/>
          </a:prstGeom>
        </p:spPr>
        <p:txBody>
          <a:bodyPr anchor="t" rtlCol="false" tIns="0" lIns="0" bIns="0" rIns="0">
            <a:spAutoFit/>
          </a:bodyPr>
          <a:lstStyle/>
          <a:p>
            <a:pPr algn="l">
              <a:lnSpc>
                <a:spcPts val="9100"/>
              </a:lnSpc>
              <a:spcBef>
                <a:spcPct val="0"/>
              </a:spcBef>
            </a:pPr>
            <a:r>
              <a:rPr lang="en-US" sz="6500">
                <a:solidFill>
                  <a:srgbClr val="0CC2E6"/>
                </a:solidFill>
                <a:latin typeface="Bebas Neue Cyrillic"/>
              </a:rPr>
              <a:t>About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14240674" y="0"/>
            <a:ext cx="3018626" cy="1028700"/>
            <a:chOff x="0" y="0"/>
            <a:chExt cx="425492" cy="145001"/>
          </a:xfrm>
        </p:grpSpPr>
        <p:sp>
          <p:nvSpPr>
            <p:cNvPr name="Freeform 3" id="3"/>
            <p:cNvSpPr/>
            <p:nvPr/>
          </p:nvSpPr>
          <p:spPr>
            <a:xfrm flipH="false" flipV="false" rot="0">
              <a:off x="0" y="0"/>
              <a:ext cx="425492" cy="145001"/>
            </a:xfrm>
            <a:custGeom>
              <a:avLst/>
              <a:gdLst/>
              <a:ahLst/>
              <a:cxnLst/>
              <a:rect r="r" b="b" t="t" l="l"/>
              <a:pathLst>
                <a:path h="145001" w="425492">
                  <a:moveTo>
                    <a:pt x="0" y="0"/>
                  </a:moveTo>
                  <a:lnTo>
                    <a:pt x="425492" y="0"/>
                  </a:lnTo>
                  <a:lnTo>
                    <a:pt x="425492" y="145001"/>
                  </a:lnTo>
                  <a:lnTo>
                    <a:pt x="0" y="145001"/>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4" id="4"/>
            <p:cNvSpPr txBox="true"/>
            <p:nvPr/>
          </p:nvSpPr>
          <p:spPr>
            <a:xfrm>
              <a:off x="0" y="-38100"/>
              <a:ext cx="425492"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0"/>
            <a:ext cx="12967636" cy="1028700"/>
            <a:chOff x="0" y="0"/>
            <a:chExt cx="1827860" cy="145001"/>
          </a:xfrm>
        </p:grpSpPr>
        <p:sp>
          <p:nvSpPr>
            <p:cNvPr name="Freeform 6" id="6"/>
            <p:cNvSpPr/>
            <p:nvPr/>
          </p:nvSpPr>
          <p:spPr>
            <a:xfrm flipH="false" flipV="false" rot="0">
              <a:off x="0" y="0"/>
              <a:ext cx="1827860" cy="145001"/>
            </a:xfrm>
            <a:custGeom>
              <a:avLst/>
              <a:gdLst/>
              <a:ahLst/>
              <a:cxnLst/>
              <a:rect r="r" b="b" t="t" l="l"/>
              <a:pathLst>
                <a:path h="145001" w="1827860">
                  <a:moveTo>
                    <a:pt x="0" y="0"/>
                  </a:moveTo>
                  <a:lnTo>
                    <a:pt x="1827860" y="0"/>
                  </a:lnTo>
                  <a:lnTo>
                    <a:pt x="1827860" y="145001"/>
                  </a:lnTo>
                  <a:lnTo>
                    <a:pt x="0" y="145001"/>
                  </a:lnTo>
                  <a:close/>
                </a:path>
              </a:pathLst>
            </a:custGeom>
            <a:solidFill>
              <a:srgbClr val="FFFFFF">
                <a:alpha val="8627"/>
              </a:srgbClr>
            </a:solidFill>
          </p:spPr>
        </p:sp>
        <p:sp>
          <p:nvSpPr>
            <p:cNvPr name="TextBox 7" id="7"/>
            <p:cNvSpPr txBox="true"/>
            <p:nvPr/>
          </p:nvSpPr>
          <p:spPr>
            <a:xfrm>
              <a:off x="0" y="-38100"/>
              <a:ext cx="1827860"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8159205" y="8355980"/>
            <a:ext cx="128795" cy="902320"/>
            <a:chOff x="0" y="0"/>
            <a:chExt cx="101764" cy="712944"/>
          </a:xfrm>
        </p:grpSpPr>
        <p:sp>
          <p:nvSpPr>
            <p:cNvPr name="Freeform 9" id="9"/>
            <p:cNvSpPr/>
            <p:nvPr/>
          </p:nvSpPr>
          <p:spPr>
            <a:xfrm flipH="false" flipV="false" rot="0">
              <a:off x="0" y="0"/>
              <a:ext cx="101764" cy="712944"/>
            </a:xfrm>
            <a:custGeom>
              <a:avLst/>
              <a:gdLst/>
              <a:ahLst/>
              <a:cxnLst/>
              <a:rect r="r" b="b" t="t" l="l"/>
              <a:pathLst>
                <a:path h="712944" w="101764">
                  <a:moveTo>
                    <a:pt x="0" y="0"/>
                  </a:moveTo>
                  <a:lnTo>
                    <a:pt x="101764" y="0"/>
                  </a:lnTo>
                  <a:lnTo>
                    <a:pt x="101764" y="712944"/>
                  </a:lnTo>
                  <a:lnTo>
                    <a:pt x="0" y="712944"/>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10" id="10"/>
            <p:cNvSpPr txBox="true"/>
            <p:nvPr/>
          </p:nvSpPr>
          <p:spPr>
            <a:xfrm>
              <a:off x="0" y="-47625"/>
              <a:ext cx="101764" cy="760569"/>
            </a:xfrm>
            <a:prstGeom prst="rect">
              <a:avLst/>
            </a:prstGeom>
          </p:spPr>
          <p:txBody>
            <a:bodyPr anchor="ctr" rtlCol="false" tIns="50800" lIns="50800" bIns="50800" rIns="50800"/>
            <a:lstStyle/>
            <a:p>
              <a:pPr algn="ctr">
                <a:lnSpc>
                  <a:spcPts val="2239"/>
                </a:lnSpc>
              </a:pPr>
            </a:p>
          </p:txBody>
        </p:sp>
      </p:grpSp>
      <p:sp>
        <p:nvSpPr>
          <p:cNvPr name="Freeform 11" id="11"/>
          <p:cNvSpPr/>
          <p:nvPr/>
        </p:nvSpPr>
        <p:spPr>
          <a:xfrm flipH="false" flipV="false" rot="0">
            <a:off x="14802135" y="341167"/>
            <a:ext cx="346366" cy="346366"/>
          </a:xfrm>
          <a:custGeom>
            <a:avLst/>
            <a:gdLst/>
            <a:ahLst/>
            <a:cxnLst/>
            <a:rect r="r" b="b" t="t" l="l"/>
            <a:pathLst>
              <a:path h="346366" w="346366">
                <a:moveTo>
                  <a:pt x="0" y="0"/>
                </a:moveTo>
                <a:lnTo>
                  <a:pt x="346366" y="0"/>
                </a:lnTo>
                <a:lnTo>
                  <a:pt x="346366" y="346366"/>
                </a:lnTo>
                <a:lnTo>
                  <a:pt x="0" y="3463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439201" y="259697"/>
            <a:ext cx="410224" cy="509307"/>
          </a:xfrm>
          <a:custGeom>
            <a:avLst/>
            <a:gdLst/>
            <a:ahLst/>
            <a:cxnLst/>
            <a:rect r="r" b="b" t="t" l="l"/>
            <a:pathLst>
              <a:path h="509307" w="410224">
                <a:moveTo>
                  <a:pt x="0" y="0"/>
                </a:moveTo>
                <a:lnTo>
                  <a:pt x="410224" y="0"/>
                </a:lnTo>
                <a:lnTo>
                  <a:pt x="410224" y="509306"/>
                </a:lnTo>
                <a:lnTo>
                  <a:pt x="0" y="5093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false" flipV="false" rot="0">
            <a:off x="1849425" y="2794917"/>
            <a:ext cx="14942771" cy="6627318"/>
          </a:xfrm>
          <a:custGeom>
            <a:avLst/>
            <a:gdLst/>
            <a:ahLst/>
            <a:cxnLst/>
            <a:rect r="r" b="b" t="t" l="l"/>
            <a:pathLst>
              <a:path h="6627318" w="14942771">
                <a:moveTo>
                  <a:pt x="0" y="0"/>
                </a:moveTo>
                <a:lnTo>
                  <a:pt x="14942771" y="0"/>
                </a:lnTo>
                <a:lnTo>
                  <a:pt x="14942771" y="6627318"/>
                </a:lnTo>
                <a:lnTo>
                  <a:pt x="0" y="6627318"/>
                </a:lnTo>
                <a:lnTo>
                  <a:pt x="0" y="0"/>
                </a:lnTo>
                <a:close/>
              </a:path>
            </a:pathLst>
          </a:custGeom>
          <a:blipFill>
            <a:blip r:embed="rId6"/>
            <a:stretch>
              <a:fillRect l="0" t="-2513" r="0" b="-2513"/>
            </a:stretch>
          </a:blipFill>
        </p:spPr>
      </p:sp>
      <p:sp>
        <p:nvSpPr>
          <p:cNvPr name="TextBox 14" id="14"/>
          <p:cNvSpPr txBox="true"/>
          <p:nvPr/>
        </p:nvSpPr>
        <p:spPr>
          <a:xfrm rot="0">
            <a:off x="15369740" y="368020"/>
            <a:ext cx="1521021"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Search . . . .</a:t>
            </a:r>
          </a:p>
        </p:txBody>
      </p:sp>
      <p:sp>
        <p:nvSpPr>
          <p:cNvPr name="TextBox 15" id="15"/>
          <p:cNvSpPr txBox="true"/>
          <p:nvPr/>
        </p:nvSpPr>
        <p:spPr>
          <a:xfrm rot="0">
            <a:off x="2131463" y="368020"/>
            <a:ext cx="1696360" cy="264160"/>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PYTHON</a:t>
            </a:r>
          </a:p>
        </p:txBody>
      </p:sp>
      <p:sp>
        <p:nvSpPr>
          <p:cNvPr name="TextBox 16" id="16"/>
          <p:cNvSpPr txBox="true"/>
          <p:nvPr/>
        </p:nvSpPr>
        <p:spPr>
          <a:xfrm rot="0">
            <a:off x="12431666" y="368020"/>
            <a:ext cx="9784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Contact</a:t>
            </a:r>
          </a:p>
        </p:txBody>
      </p:sp>
      <p:sp>
        <p:nvSpPr>
          <p:cNvPr name="TextBox 17" id="17"/>
          <p:cNvSpPr txBox="true"/>
          <p:nvPr/>
        </p:nvSpPr>
        <p:spPr>
          <a:xfrm rot="0">
            <a:off x="10742519" y="368020"/>
            <a:ext cx="1060497"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About Us</a:t>
            </a:r>
          </a:p>
        </p:txBody>
      </p:sp>
      <p:sp>
        <p:nvSpPr>
          <p:cNvPr name="TextBox 18" id="18"/>
          <p:cNvSpPr txBox="true"/>
          <p:nvPr/>
        </p:nvSpPr>
        <p:spPr>
          <a:xfrm rot="0">
            <a:off x="9264113" y="368020"/>
            <a:ext cx="951705"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Service</a:t>
            </a:r>
          </a:p>
        </p:txBody>
      </p:sp>
      <p:sp>
        <p:nvSpPr>
          <p:cNvPr name="TextBox 19" id="19"/>
          <p:cNvSpPr txBox="true"/>
          <p:nvPr/>
        </p:nvSpPr>
        <p:spPr>
          <a:xfrm rot="0">
            <a:off x="7817854" y="368020"/>
            <a:ext cx="8097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Home</a:t>
            </a:r>
          </a:p>
        </p:txBody>
      </p:sp>
      <p:sp>
        <p:nvSpPr>
          <p:cNvPr name="TextBox 20" id="20"/>
          <p:cNvSpPr txBox="true"/>
          <p:nvPr/>
        </p:nvSpPr>
        <p:spPr>
          <a:xfrm rot="0">
            <a:off x="1276920" y="1617890"/>
            <a:ext cx="7249251" cy="851842"/>
          </a:xfrm>
          <a:prstGeom prst="rect">
            <a:avLst/>
          </a:prstGeom>
        </p:spPr>
        <p:txBody>
          <a:bodyPr anchor="t" rtlCol="false" tIns="0" lIns="0" bIns="0" rIns="0">
            <a:spAutoFit/>
          </a:bodyPr>
          <a:lstStyle/>
          <a:p>
            <a:pPr algn="l">
              <a:lnSpc>
                <a:spcPts val="6494"/>
              </a:lnSpc>
            </a:pPr>
            <a:r>
              <a:rPr lang="en-US" sz="5850">
                <a:solidFill>
                  <a:srgbClr val="0CC2E6"/>
                </a:solidFill>
                <a:latin typeface="Bebas Neue Cyrillic"/>
              </a:rPr>
              <a:t>USE-CASE DIAGRAM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14240674" y="0"/>
            <a:ext cx="3018626" cy="1028700"/>
            <a:chOff x="0" y="0"/>
            <a:chExt cx="425492" cy="145001"/>
          </a:xfrm>
        </p:grpSpPr>
        <p:sp>
          <p:nvSpPr>
            <p:cNvPr name="Freeform 3" id="3"/>
            <p:cNvSpPr/>
            <p:nvPr/>
          </p:nvSpPr>
          <p:spPr>
            <a:xfrm flipH="false" flipV="false" rot="0">
              <a:off x="0" y="0"/>
              <a:ext cx="425492" cy="145001"/>
            </a:xfrm>
            <a:custGeom>
              <a:avLst/>
              <a:gdLst/>
              <a:ahLst/>
              <a:cxnLst/>
              <a:rect r="r" b="b" t="t" l="l"/>
              <a:pathLst>
                <a:path h="145001" w="425492">
                  <a:moveTo>
                    <a:pt x="0" y="0"/>
                  </a:moveTo>
                  <a:lnTo>
                    <a:pt x="425492" y="0"/>
                  </a:lnTo>
                  <a:lnTo>
                    <a:pt x="425492" y="145001"/>
                  </a:lnTo>
                  <a:lnTo>
                    <a:pt x="0" y="145001"/>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4" id="4"/>
            <p:cNvSpPr txBox="true"/>
            <p:nvPr/>
          </p:nvSpPr>
          <p:spPr>
            <a:xfrm>
              <a:off x="0" y="-38100"/>
              <a:ext cx="425492"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0"/>
            <a:ext cx="12967636" cy="1028700"/>
            <a:chOff x="0" y="0"/>
            <a:chExt cx="1827860" cy="145001"/>
          </a:xfrm>
        </p:grpSpPr>
        <p:sp>
          <p:nvSpPr>
            <p:cNvPr name="Freeform 6" id="6"/>
            <p:cNvSpPr/>
            <p:nvPr/>
          </p:nvSpPr>
          <p:spPr>
            <a:xfrm flipH="false" flipV="false" rot="0">
              <a:off x="0" y="0"/>
              <a:ext cx="1827860" cy="145001"/>
            </a:xfrm>
            <a:custGeom>
              <a:avLst/>
              <a:gdLst/>
              <a:ahLst/>
              <a:cxnLst/>
              <a:rect r="r" b="b" t="t" l="l"/>
              <a:pathLst>
                <a:path h="145001" w="1827860">
                  <a:moveTo>
                    <a:pt x="0" y="0"/>
                  </a:moveTo>
                  <a:lnTo>
                    <a:pt x="1827860" y="0"/>
                  </a:lnTo>
                  <a:lnTo>
                    <a:pt x="1827860" y="145001"/>
                  </a:lnTo>
                  <a:lnTo>
                    <a:pt x="0" y="145001"/>
                  </a:lnTo>
                  <a:close/>
                </a:path>
              </a:pathLst>
            </a:custGeom>
            <a:solidFill>
              <a:srgbClr val="FFFFFF">
                <a:alpha val="8627"/>
              </a:srgbClr>
            </a:solidFill>
          </p:spPr>
        </p:sp>
        <p:sp>
          <p:nvSpPr>
            <p:cNvPr name="TextBox 7" id="7"/>
            <p:cNvSpPr txBox="true"/>
            <p:nvPr/>
          </p:nvSpPr>
          <p:spPr>
            <a:xfrm>
              <a:off x="0" y="-38100"/>
              <a:ext cx="1827860"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8159205" y="8355980"/>
            <a:ext cx="128795" cy="902320"/>
            <a:chOff x="0" y="0"/>
            <a:chExt cx="101764" cy="712944"/>
          </a:xfrm>
        </p:grpSpPr>
        <p:sp>
          <p:nvSpPr>
            <p:cNvPr name="Freeform 9" id="9"/>
            <p:cNvSpPr/>
            <p:nvPr/>
          </p:nvSpPr>
          <p:spPr>
            <a:xfrm flipH="false" flipV="false" rot="0">
              <a:off x="0" y="0"/>
              <a:ext cx="101764" cy="712944"/>
            </a:xfrm>
            <a:custGeom>
              <a:avLst/>
              <a:gdLst/>
              <a:ahLst/>
              <a:cxnLst/>
              <a:rect r="r" b="b" t="t" l="l"/>
              <a:pathLst>
                <a:path h="712944" w="101764">
                  <a:moveTo>
                    <a:pt x="0" y="0"/>
                  </a:moveTo>
                  <a:lnTo>
                    <a:pt x="101764" y="0"/>
                  </a:lnTo>
                  <a:lnTo>
                    <a:pt x="101764" y="712944"/>
                  </a:lnTo>
                  <a:lnTo>
                    <a:pt x="0" y="712944"/>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10" id="10"/>
            <p:cNvSpPr txBox="true"/>
            <p:nvPr/>
          </p:nvSpPr>
          <p:spPr>
            <a:xfrm>
              <a:off x="0" y="-47625"/>
              <a:ext cx="101764" cy="760569"/>
            </a:xfrm>
            <a:prstGeom prst="rect">
              <a:avLst/>
            </a:prstGeom>
          </p:spPr>
          <p:txBody>
            <a:bodyPr anchor="ctr" rtlCol="false" tIns="50800" lIns="50800" bIns="50800" rIns="50800"/>
            <a:lstStyle/>
            <a:p>
              <a:pPr algn="ctr">
                <a:lnSpc>
                  <a:spcPts val="2239"/>
                </a:lnSpc>
              </a:pPr>
            </a:p>
          </p:txBody>
        </p:sp>
      </p:grpSp>
      <p:sp>
        <p:nvSpPr>
          <p:cNvPr name="Freeform 11" id="11"/>
          <p:cNvSpPr/>
          <p:nvPr/>
        </p:nvSpPr>
        <p:spPr>
          <a:xfrm flipH="false" flipV="false" rot="0">
            <a:off x="14802135" y="341167"/>
            <a:ext cx="346366" cy="346366"/>
          </a:xfrm>
          <a:custGeom>
            <a:avLst/>
            <a:gdLst/>
            <a:ahLst/>
            <a:cxnLst/>
            <a:rect r="r" b="b" t="t" l="l"/>
            <a:pathLst>
              <a:path h="346366" w="346366">
                <a:moveTo>
                  <a:pt x="0" y="0"/>
                </a:moveTo>
                <a:lnTo>
                  <a:pt x="346366" y="0"/>
                </a:lnTo>
                <a:lnTo>
                  <a:pt x="346366" y="346366"/>
                </a:lnTo>
                <a:lnTo>
                  <a:pt x="0" y="3463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439201" y="259697"/>
            <a:ext cx="410224" cy="509307"/>
          </a:xfrm>
          <a:custGeom>
            <a:avLst/>
            <a:gdLst/>
            <a:ahLst/>
            <a:cxnLst/>
            <a:rect r="r" b="b" t="t" l="l"/>
            <a:pathLst>
              <a:path h="509307" w="410224">
                <a:moveTo>
                  <a:pt x="0" y="0"/>
                </a:moveTo>
                <a:lnTo>
                  <a:pt x="410224" y="0"/>
                </a:lnTo>
                <a:lnTo>
                  <a:pt x="410224" y="509306"/>
                </a:lnTo>
                <a:lnTo>
                  <a:pt x="0" y="5093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3" id="13"/>
          <p:cNvGrpSpPr/>
          <p:nvPr/>
        </p:nvGrpSpPr>
        <p:grpSpPr>
          <a:xfrm rot="0">
            <a:off x="1849425" y="2585735"/>
            <a:ext cx="3393069" cy="3187529"/>
            <a:chOff x="0" y="0"/>
            <a:chExt cx="4524092" cy="4250039"/>
          </a:xfrm>
        </p:grpSpPr>
        <p:pic>
          <p:nvPicPr>
            <p:cNvPr name="Picture 14" id="14"/>
            <p:cNvPicPr>
              <a:picLocks noChangeAspect="true"/>
            </p:cNvPicPr>
            <p:nvPr/>
          </p:nvPicPr>
          <p:blipFill>
            <a:blip r:embed="rId6"/>
            <a:srcRect l="17140" t="0" r="17140" b="0"/>
            <a:stretch>
              <a:fillRect/>
            </a:stretch>
          </p:blipFill>
          <p:spPr>
            <a:xfrm flipH="false" flipV="false">
              <a:off x="0" y="0"/>
              <a:ext cx="4524092" cy="4250039"/>
            </a:xfrm>
            <a:prstGeom prst="rect">
              <a:avLst/>
            </a:prstGeom>
          </p:spPr>
        </p:pic>
      </p:grpSp>
      <p:grpSp>
        <p:nvGrpSpPr>
          <p:cNvPr name="Group 15" id="15"/>
          <p:cNvGrpSpPr/>
          <p:nvPr/>
        </p:nvGrpSpPr>
        <p:grpSpPr>
          <a:xfrm rot="0">
            <a:off x="1849425" y="6173314"/>
            <a:ext cx="3393069" cy="2816258"/>
            <a:chOff x="0" y="0"/>
            <a:chExt cx="485524" cy="402986"/>
          </a:xfrm>
        </p:grpSpPr>
        <p:sp>
          <p:nvSpPr>
            <p:cNvPr name="Freeform 16" id="16"/>
            <p:cNvSpPr/>
            <p:nvPr/>
          </p:nvSpPr>
          <p:spPr>
            <a:xfrm flipH="false" flipV="false" rot="0">
              <a:off x="0" y="0"/>
              <a:ext cx="485524" cy="402986"/>
            </a:xfrm>
            <a:custGeom>
              <a:avLst/>
              <a:gdLst/>
              <a:ahLst/>
              <a:cxnLst/>
              <a:rect r="r" b="b" t="t" l="l"/>
              <a:pathLst>
                <a:path h="402986" w="485524">
                  <a:moveTo>
                    <a:pt x="0" y="0"/>
                  </a:moveTo>
                  <a:lnTo>
                    <a:pt x="485524" y="0"/>
                  </a:lnTo>
                  <a:lnTo>
                    <a:pt x="485524" y="402986"/>
                  </a:lnTo>
                  <a:lnTo>
                    <a:pt x="0" y="402986"/>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17" id="17"/>
            <p:cNvSpPr txBox="true"/>
            <p:nvPr/>
          </p:nvSpPr>
          <p:spPr>
            <a:xfrm>
              <a:off x="0" y="-38100"/>
              <a:ext cx="485524" cy="441086"/>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6945324" y="2470380"/>
            <a:ext cx="3403708" cy="3302884"/>
            <a:chOff x="0" y="0"/>
            <a:chExt cx="4538278" cy="4403845"/>
          </a:xfrm>
        </p:grpSpPr>
        <p:pic>
          <p:nvPicPr>
            <p:cNvPr name="Picture 19" id="19"/>
            <p:cNvPicPr>
              <a:picLocks noChangeAspect="true"/>
            </p:cNvPicPr>
            <p:nvPr/>
          </p:nvPicPr>
          <p:blipFill>
            <a:blip r:embed="rId7"/>
            <a:srcRect l="18130" t="0" r="18130" b="0"/>
            <a:stretch>
              <a:fillRect/>
            </a:stretch>
          </p:blipFill>
          <p:spPr>
            <a:xfrm flipH="false" flipV="false">
              <a:off x="0" y="0"/>
              <a:ext cx="4538278" cy="4403845"/>
            </a:xfrm>
            <a:prstGeom prst="rect">
              <a:avLst/>
            </a:prstGeom>
          </p:spPr>
        </p:pic>
      </p:grpSp>
      <p:grpSp>
        <p:nvGrpSpPr>
          <p:cNvPr name="Group 20" id="20"/>
          <p:cNvGrpSpPr/>
          <p:nvPr/>
        </p:nvGrpSpPr>
        <p:grpSpPr>
          <a:xfrm rot="0">
            <a:off x="6945324" y="6173314"/>
            <a:ext cx="3403708" cy="2816258"/>
            <a:chOff x="0" y="0"/>
            <a:chExt cx="487046" cy="402986"/>
          </a:xfrm>
        </p:grpSpPr>
        <p:sp>
          <p:nvSpPr>
            <p:cNvPr name="Freeform 21" id="21"/>
            <p:cNvSpPr/>
            <p:nvPr/>
          </p:nvSpPr>
          <p:spPr>
            <a:xfrm flipH="false" flipV="false" rot="0">
              <a:off x="0" y="0"/>
              <a:ext cx="487046" cy="402986"/>
            </a:xfrm>
            <a:custGeom>
              <a:avLst/>
              <a:gdLst/>
              <a:ahLst/>
              <a:cxnLst/>
              <a:rect r="r" b="b" t="t" l="l"/>
              <a:pathLst>
                <a:path h="402986" w="487046">
                  <a:moveTo>
                    <a:pt x="0" y="0"/>
                  </a:moveTo>
                  <a:lnTo>
                    <a:pt x="487046" y="0"/>
                  </a:lnTo>
                  <a:lnTo>
                    <a:pt x="487046" y="402986"/>
                  </a:lnTo>
                  <a:lnTo>
                    <a:pt x="0" y="402986"/>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22" id="22"/>
            <p:cNvSpPr txBox="true"/>
            <p:nvPr/>
          </p:nvSpPr>
          <p:spPr>
            <a:xfrm>
              <a:off x="0" y="-38100"/>
              <a:ext cx="487046" cy="441086"/>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1803016" y="2470380"/>
            <a:ext cx="3755709" cy="3302884"/>
            <a:chOff x="0" y="0"/>
            <a:chExt cx="5007613" cy="4403845"/>
          </a:xfrm>
        </p:grpSpPr>
        <p:pic>
          <p:nvPicPr>
            <p:cNvPr name="Picture 24" id="24"/>
            <p:cNvPicPr>
              <a:picLocks noChangeAspect="true"/>
            </p:cNvPicPr>
            <p:nvPr/>
          </p:nvPicPr>
          <p:blipFill>
            <a:blip r:embed="rId8"/>
            <a:srcRect l="14899" t="0" r="14899" b="0"/>
            <a:stretch>
              <a:fillRect/>
            </a:stretch>
          </p:blipFill>
          <p:spPr>
            <a:xfrm flipH="false" flipV="false">
              <a:off x="0" y="0"/>
              <a:ext cx="5007613" cy="4403845"/>
            </a:xfrm>
            <a:prstGeom prst="rect">
              <a:avLst/>
            </a:prstGeom>
          </p:spPr>
        </p:pic>
      </p:grpSp>
      <p:grpSp>
        <p:nvGrpSpPr>
          <p:cNvPr name="Group 25" id="25"/>
          <p:cNvGrpSpPr/>
          <p:nvPr/>
        </p:nvGrpSpPr>
        <p:grpSpPr>
          <a:xfrm rot="0">
            <a:off x="11803016" y="6173314"/>
            <a:ext cx="3755709" cy="2816258"/>
            <a:chOff x="0" y="0"/>
            <a:chExt cx="537415" cy="402986"/>
          </a:xfrm>
        </p:grpSpPr>
        <p:sp>
          <p:nvSpPr>
            <p:cNvPr name="Freeform 26" id="26"/>
            <p:cNvSpPr/>
            <p:nvPr/>
          </p:nvSpPr>
          <p:spPr>
            <a:xfrm flipH="false" flipV="false" rot="0">
              <a:off x="0" y="0"/>
              <a:ext cx="537415" cy="402986"/>
            </a:xfrm>
            <a:custGeom>
              <a:avLst/>
              <a:gdLst/>
              <a:ahLst/>
              <a:cxnLst/>
              <a:rect r="r" b="b" t="t" l="l"/>
              <a:pathLst>
                <a:path h="402986" w="537415">
                  <a:moveTo>
                    <a:pt x="0" y="0"/>
                  </a:moveTo>
                  <a:lnTo>
                    <a:pt x="537415" y="0"/>
                  </a:lnTo>
                  <a:lnTo>
                    <a:pt x="537415" y="402986"/>
                  </a:lnTo>
                  <a:lnTo>
                    <a:pt x="0" y="402986"/>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27" id="27"/>
            <p:cNvSpPr txBox="true"/>
            <p:nvPr/>
          </p:nvSpPr>
          <p:spPr>
            <a:xfrm>
              <a:off x="0" y="-38100"/>
              <a:ext cx="537415" cy="441086"/>
            </a:xfrm>
            <a:prstGeom prst="rect">
              <a:avLst/>
            </a:prstGeom>
          </p:spPr>
          <p:txBody>
            <a:bodyPr anchor="ctr" rtlCol="false" tIns="50800" lIns="50800" bIns="50800" rIns="50800"/>
            <a:lstStyle/>
            <a:p>
              <a:pPr algn="ctr">
                <a:lnSpc>
                  <a:spcPts val="2659"/>
                </a:lnSpc>
              </a:pPr>
            </a:p>
          </p:txBody>
        </p:sp>
      </p:grpSp>
      <p:sp>
        <p:nvSpPr>
          <p:cNvPr name="TextBox 28" id="28"/>
          <p:cNvSpPr txBox="true"/>
          <p:nvPr/>
        </p:nvSpPr>
        <p:spPr>
          <a:xfrm rot="0">
            <a:off x="15369740" y="368020"/>
            <a:ext cx="1521021"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Search . . . .</a:t>
            </a:r>
          </a:p>
        </p:txBody>
      </p:sp>
      <p:sp>
        <p:nvSpPr>
          <p:cNvPr name="TextBox 29" id="29"/>
          <p:cNvSpPr txBox="true"/>
          <p:nvPr/>
        </p:nvSpPr>
        <p:spPr>
          <a:xfrm rot="0">
            <a:off x="2131463" y="368020"/>
            <a:ext cx="1696360" cy="264160"/>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PYTHON</a:t>
            </a:r>
          </a:p>
        </p:txBody>
      </p:sp>
      <p:sp>
        <p:nvSpPr>
          <p:cNvPr name="TextBox 30" id="30"/>
          <p:cNvSpPr txBox="true"/>
          <p:nvPr/>
        </p:nvSpPr>
        <p:spPr>
          <a:xfrm rot="0">
            <a:off x="12431666" y="368020"/>
            <a:ext cx="9784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Contact</a:t>
            </a:r>
          </a:p>
        </p:txBody>
      </p:sp>
      <p:sp>
        <p:nvSpPr>
          <p:cNvPr name="TextBox 31" id="31"/>
          <p:cNvSpPr txBox="true"/>
          <p:nvPr/>
        </p:nvSpPr>
        <p:spPr>
          <a:xfrm rot="0">
            <a:off x="10742519" y="368020"/>
            <a:ext cx="1060497"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About Us</a:t>
            </a:r>
          </a:p>
        </p:txBody>
      </p:sp>
      <p:sp>
        <p:nvSpPr>
          <p:cNvPr name="TextBox 32" id="32"/>
          <p:cNvSpPr txBox="true"/>
          <p:nvPr/>
        </p:nvSpPr>
        <p:spPr>
          <a:xfrm rot="0">
            <a:off x="9264113" y="368020"/>
            <a:ext cx="951705"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Service</a:t>
            </a:r>
          </a:p>
        </p:txBody>
      </p:sp>
      <p:sp>
        <p:nvSpPr>
          <p:cNvPr name="TextBox 33" id="33"/>
          <p:cNvSpPr txBox="true"/>
          <p:nvPr/>
        </p:nvSpPr>
        <p:spPr>
          <a:xfrm rot="0">
            <a:off x="7817854" y="368020"/>
            <a:ext cx="8097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Home</a:t>
            </a:r>
          </a:p>
        </p:txBody>
      </p:sp>
      <p:sp>
        <p:nvSpPr>
          <p:cNvPr name="TextBox 34" id="34"/>
          <p:cNvSpPr txBox="true"/>
          <p:nvPr/>
        </p:nvSpPr>
        <p:spPr>
          <a:xfrm rot="0">
            <a:off x="1849425" y="6203334"/>
            <a:ext cx="3393069" cy="2727642"/>
          </a:xfrm>
          <a:prstGeom prst="rect">
            <a:avLst/>
          </a:prstGeom>
        </p:spPr>
        <p:txBody>
          <a:bodyPr anchor="t" rtlCol="false" tIns="0" lIns="0" bIns="0" rIns="0">
            <a:spAutoFit/>
          </a:bodyPr>
          <a:lstStyle/>
          <a:p>
            <a:pPr algn="ctr">
              <a:lnSpc>
                <a:spcPts val="2432"/>
              </a:lnSpc>
            </a:pPr>
            <a:r>
              <a:rPr lang="en-US" sz="1737">
                <a:solidFill>
                  <a:srgbClr val="FFFFFF"/>
                </a:solidFill>
                <a:latin typeface="Open Sans Bold"/>
              </a:rPr>
              <a:t>USER DATA</a:t>
            </a:r>
          </a:p>
          <a:p>
            <a:pPr algn="ctr">
              <a:lnSpc>
                <a:spcPts val="2432"/>
              </a:lnSpc>
            </a:pPr>
          </a:p>
          <a:p>
            <a:pPr algn="ctr">
              <a:lnSpc>
                <a:spcPts val="2432"/>
              </a:lnSpc>
            </a:pPr>
            <a:r>
              <a:rPr lang="en-US" sz="1737">
                <a:solidFill>
                  <a:srgbClr val="FFFFFF"/>
                </a:solidFill>
                <a:latin typeface="Open Sans Bold"/>
              </a:rPr>
              <a:t>SYSTEM STORES USER INFORMATION, INCLUDING THEIR PERSONAL DETAILS AND BOOKING HISTORY, TO PROVIDE A PERSONALIZED EXPERIENCE.</a:t>
            </a:r>
          </a:p>
          <a:p>
            <a:pPr algn="ctr">
              <a:lnSpc>
                <a:spcPts val="2432"/>
              </a:lnSpc>
              <a:spcBef>
                <a:spcPct val="0"/>
              </a:spcBef>
            </a:pPr>
          </a:p>
        </p:txBody>
      </p:sp>
      <p:sp>
        <p:nvSpPr>
          <p:cNvPr name="TextBox 35" id="35"/>
          <p:cNvSpPr txBox="true"/>
          <p:nvPr/>
        </p:nvSpPr>
        <p:spPr>
          <a:xfrm rot="0">
            <a:off x="6945324" y="6261930"/>
            <a:ext cx="3424179" cy="2727642"/>
          </a:xfrm>
          <a:prstGeom prst="rect">
            <a:avLst/>
          </a:prstGeom>
        </p:spPr>
        <p:txBody>
          <a:bodyPr anchor="t" rtlCol="false" tIns="0" lIns="0" bIns="0" rIns="0">
            <a:spAutoFit/>
          </a:bodyPr>
          <a:lstStyle/>
          <a:p>
            <a:pPr algn="ctr">
              <a:lnSpc>
                <a:spcPts val="2432"/>
              </a:lnSpc>
            </a:pPr>
            <a:r>
              <a:rPr lang="en-US" sz="1737">
                <a:solidFill>
                  <a:srgbClr val="FFFFFF"/>
                </a:solidFill>
                <a:latin typeface="Open Sans Bold"/>
              </a:rPr>
              <a:t>MOVIE LISTINGS</a:t>
            </a:r>
          </a:p>
          <a:p>
            <a:pPr algn="ctr">
              <a:lnSpc>
                <a:spcPts val="2432"/>
              </a:lnSpc>
            </a:pPr>
          </a:p>
          <a:p>
            <a:pPr algn="ctr">
              <a:lnSpc>
                <a:spcPts val="2432"/>
              </a:lnSpc>
            </a:pPr>
            <a:r>
              <a:rPr lang="en-US" sz="1737">
                <a:solidFill>
                  <a:srgbClr val="FFFFFF"/>
                </a:solidFill>
                <a:latin typeface="Open Sans Bold"/>
              </a:rPr>
              <a:t>THE DATABASE HOLDS COMPREHENSIVE DATA ON AVAILABLE MOVIES, SHOWTIMES, AND SEATING INFORMATION TO ENABLE EFFICIENT BOOKING.</a:t>
            </a:r>
          </a:p>
          <a:p>
            <a:pPr algn="ctr">
              <a:lnSpc>
                <a:spcPts val="2432"/>
              </a:lnSpc>
              <a:spcBef>
                <a:spcPct val="0"/>
              </a:spcBef>
            </a:pPr>
          </a:p>
        </p:txBody>
      </p:sp>
      <p:sp>
        <p:nvSpPr>
          <p:cNvPr name="TextBox 36" id="36"/>
          <p:cNvSpPr txBox="true"/>
          <p:nvPr/>
        </p:nvSpPr>
        <p:spPr>
          <a:xfrm rot="0">
            <a:off x="11898647" y="6261930"/>
            <a:ext cx="3564448" cy="2422842"/>
          </a:xfrm>
          <a:prstGeom prst="rect">
            <a:avLst/>
          </a:prstGeom>
        </p:spPr>
        <p:txBody>
          <a:bodyPr anchor="t" rtlCol="false" tIns="0" lIns="0" bIns="0" rIns="0">
            <a:spAutoFit/>
          </a:bodyPr>
          <a:lstStyle/>
          <a:p>
            <a:pPr algn="ctr">
              <a:lnSpc>
                <a:spcPts val="2432"/>
              </a:lnSpc>
            </a:pPr>
            <a:r>
              <a:rPr lang="en-US" sz="1737">
                <a:solidFill>
                  <a:srgbClr val="FFFFFF"/>
                </a:solidFill>
                <a:latin typeface="Open Sans Bold"/>
              </a:rPr>
              <a:t>RESERVATION MANAGEMENT</a:t>
            </a:r>
          </a:p>
          <a:p>
            <a:pPr algn="ctr">
              <a:lnSpc>
                <a:spcPts val="2432"/>
              </a:lnSpc>
            </a:pPr>
          </a:p>
          <a:p>
            <a:pPr algn="ctr">
              <a:lnSpc>
                <a:spcPts val="2432"/>
              </a:lnSpc>
            </a:pPr>
            <a:r>
              <a:rPr lang="en-US" sz="1737">
                <a:solidFill>
                  <a:srgbClr val="FFFFFF"/>
                </a:solidFill>
                <a:latin typeface="Open Sans Bold"/>
              </a:rPr>
              <a:t>THE SYSTEM TRACKS AND MANAGES SEAT RESERVATIONS, ENSURING REAL-TIME AVAILABILITY AND PREVENTING DOUBLE-BOOKINGS.</a:t>
            </a:r>
          </a:p>
          <a:p>
            <a:pPr algn="ctr">
              <a:lnSpc>
                <a:spcPts val="2432"/>
              </a:lnSpc>
              <a:spcBef>
                <a:spcPct val="0"/>
              </a:spcBef>
            </a:pPr>
          </a:p>
        </p:txBody>
      </p:sp>
      <p:sp>
        <p:nvSpPr>
          <p:cNvPr name="TextBox 37" id="37"/>
          <p:cNvSpPr txBox="true"/>
          <p:nvPr/>
        </p:nvSpPr>
        <p:spPr>
          <a:xfrm rot="0">
            <a:off x="4273827" y="1066800"/>
            <a:ext cx="9980573" cy="1653895"/>
          </a:xfrm>
          <a:prstGeom prst="rect">
            <a:avLst/>
          </a:prstGeom>
        </p:spPr>
        <p:txBody>
          <a:bodyPr anchor="t" rtlCol="false" tIns="0" lIns="0" bIns="0" rIns="0">
            <a:spAutoFit/>
          </a:bodyPr>
          <a:lstStyle/>
          <a:p>
            <a:pPr algn="ctr">
              <a:lnSpc>
                <a:spcPts val="6414"/>
              </a:lnSpc>
            </a:pPr>
            <a:r>
              <a:rPr lang="en-US" sz="5778">
                <a:solidFill>
                  <a:srgbClr val="0CC2E6"/>
                </a:solidFill>
                <a:latin typeface="Bebas Neue Cyrillic"/>
              </a:rPr>
              <a:t>Database Design and Implementation</a:t>
            </a:r>
          </a:p>
          <a:p>
            <a:pPr algn="ctr">
              <a:lnSpc>
                <a:spcPts val="6414"/>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14240674" y="0"/>
            <a:ext cx="3018626" cy="1028700"/>
            <a:chOff x="0" y="0"/>
            <a:chExt cx="425492" cy="145001"/>
          </a:xfrm>
        </p:grpSpPr>
        <p:sp>
          <p:nvSpPr>
            <p:cNvPr name="Freeform 3" id="3"/>
            <p:cNvSpPr/>
            <p:nvPr/>
          </p:nvSpPr>
          <p:spPr>
            <a:xfrm flipH="false" flipV="false" rot="0">
              <a:off x="0" y="0"/>
              <a:ext cx="425492" cy="145001"/>
            </a:xfrm>
            <a:custGeom>
              <a:avLst/>
              <a:gdLst/>
              <a:ahLst/>
              <a:cxnLst/>
              <a:rect r="r" b="b" t="t" l="l"/>
              <a:pathLst>
                <a:path h="145001" w="425492">
                  <a:moveTo>
                    <a:pt x="0" y="0"/>
                  </a:moveTo>
                  <a:lnTo>
                    <a:pt x="425492" y="0"/>
                  </a:lnTo>
                  <a:lnTo>
                    <a:pt x="425492" y="145001"/>
                  </a:lnTo>
                  <a:lnTo>
                    <a:pt x="0" y="145001"/>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4" id="4"/>
            <p:cNvSpPr txBox="true"/>
            <p:nvPr/>
          </p:nvSpPr>
          <p:spPr>
            <a:xfrm>
              <a:off x="0" y="-38100"/>
              <a:ext cx="425492"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0"/>
            <a:ext cx="12967636" cy="1028700"/>
            <a:chOff x="0" y="0"/>
            <a:chExt cx="1827860" cy="145001"/>
          </a:xfrm>
        </p:grpSpPr>
        <p:sp>
          <p:nvSpPr>
            <p:cNvPr name="Freeform 6" id="6"/>
            <p:cNvSpPr/>
            <p:nvPr/>
          </p:nvSpPr>
          <p:spPr>
            <a:xfrm flipH="false" flipV="false" rot="0">
              <a:off x="0" y="0"/>
              <a:ext cx="1827860" cy="145001"/>
            </a:xfrm>
            <a:custGeom>
              <a:avLst/>
              <a:gdLst/>
              <a:ahLst/>
              <a:cxnLst/>
              <a:rect r="r" b="b" t="t" l="l"/>
              <a:pathLst>
                <a:path h="145001" w="1827860">
                  <a:moveTo>
                    <a:pt x="0" y="0"/>
                  </a:moveTo>
                  <a:lnTo>
                    <a:pt x="1827860" y="0"/>
                  </a:lnTo>
                  <a:lnTo>
                    <a:pt x="1827860" y="145001"/>
                  </a:lnTo>
                  <a:lnTo>
                    <a:pt x="0" y="145001"/>
                  </a:lnTo>
                  <a:close/>
                </a:path>
              </a:pathLst>
            </a:custGeom>
            <a:solidFill>
              <a:srgbClr val="FFFFFF">
                <a:alpha val="8627"/>
              </a:srgbClr>
            </a:solidFill>
          </p:spPr>
        </p:sp>
        <p:sp>
          <p:nvSpPr>
            <p:cNvPr name="TextBox 7" id="7"/>
            <p:cNvSpPr txBox="true"/>
            <p:nvPr/>
          </p:nvSpPr>
          <p:spPr>
            <a:xfrm>
              <a:off x="0" y="-38100"/>
              <a:ext cx="1827860"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8159205" y="8355980"/>
            <a:ext cx="128795" cy="902320"/>
            <a:chOff x="0" y="0"/>
            <a:chExt cx="101764" cy="712944"/>
          </a:xfrm>
        </p:grpSpPr>
        <p:sp>
          <p:nvSpPr>
            <p:cNvPr name="Freeform 9" id="9"/>
            <p:cNvSpPr/>
            <p:nvPr/>
          </p:nvSpPr>
          <p:spPr>
            <a:xfrm flipH="false" flipV="false" rot="0">
              <a:off x="0" y="0"/>
              <a:ext cx="101764" cy="712944"/>
            </a:xfrm>
            <a:custGeom>
              <a:avLst/>
              <a:gdLst/>
              <a:ahLst/>
              <a:cxnLst/>
              <a:rect r="r" b="b" t="t" l="l"/>
              <a:pathLst>
                <a:path h="712944" w="101764">
                  <a:moveTo>
                    <a:pt x="0" y="0"/>
                  </a:moveTo>
                  <a:lnTo>
                    <a:pt x="101764" y="0"/>
                  </a:lnTo>
                  <a:lnTo>
                    <a:pt x="101764" y="712944"/>
                  </a:lnTo>
                  <a:lnTo>
                    <a:pt x="0" y="712944"/>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10" id="10"/>
            <p:cNvSpPr txBox="true"/>
            <p:nvPr/>
          </p:nvSpPr>
          <p:spPr>
            <a:xfrm>
              <a:off x="0" y="-47625"/>
              <a:ext cx="101764" cy="760569"/>
            </a:xfrm>
            <a:prstGeom prst="rect">
              <a:avLst/>
            </a:prstGeom>
          </p:spPr>
          <p:txBody>
            <a:bodyPr anchor="ctr" rtlCol="false" tIns="50800" lIns="50800" bIns="50800" rIns="50800"/>
            <a:lstStyle/>
            <a:p>
              <a:pPr algn="ctr">
                <a:lnSpc>
                  <a:spcPts val="2239"/>
                </a:lnSpc>
              </a:pPr>
            </a:p>
          </p:txBody>
        </p:sp>
      </p:grpSp>
      <p:sp>
        <p:nvSpPr>
          <p:cNvPr name="Freeform 11" id="11"/>
          <p:cNvSpPr/>
          <p:nvPr/>
        </p:nvSpPr>
        <p:spPr>
          <a:xfrm flipH="false" flipV="false" rot="0">
            <a:off x="14802135" y="341167"/>
            <a:ext cx="346366" cy="346366"/>
          </a:xfrm>
          <a:custGeom>
            <a:avLst/>
            <a:gdLst/>
            <a:ahLst/>
            <a:cxnLst/>
            <a:rect r="r" b="b" t="t" l="l"/>
            <a:pathLst>
              <a:path h="346366" w="346366">
                <a:moveTo>
                  <a:pt x="0" y="0"/>
                </a:moveTo>
                <a:lnTo>
                  <a:pt x="346366" y="0"/>
                </a:lnTo>
                <a:lnTo>
                  <a:pt x="346366" y="346366"/>
                </a:lnTo>
                <a:lnTo>
                  <a:pt x="0" y="3463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439201" y="259697"/>
            <a:ext cx="410224" cy="509307"/>
          </a:xfrm>
          <a:custGeom>
            <a:avLst/>
            <a:gdLst/>
            <a:ahLst/>
            <a:cxnLst/>
            <a:rect r="r" b="b" t="t" l="l"/>
            <a:pathLst>
              <a:path h="509307" w="410224">
                <a:moveTo>
                  <a:pt x="0" y="0"/>
                </a:moveTo>
                <a:lnTo>
                  <a:pt x="410224" y="0"/>
                </a:lnTo>
                <a:lnTo>
                  <a:pt x="410224" y="509306"/>
                </a:lnTo>
                <a:lnTo>
                  <a:pt x="0" y="5093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15369740" y="368020"/>
            <a:ext cx="1521021"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Search . . . .</a:t>
            </a:r>
          </a:p>
        </p:txBody>
      </p:sp>
      <p:sp>
        <p:nvSpPr>
          <p:cNvPr name="TextBox 14" id="14"/>
          <p:cNvSpPr txBox="true"/>
          <p:nvPr/>
        </p:nvSpPr>
        <p:spPr>
          <a:xfrm rot="0">
            <a:off x="2131463" y="368020"/>
            <a:ext cx="1696360" cy="264160"/>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PYTHON</a:t>
            </a:r>
          </a:p>
        </p:txBody>
      </p:sp>
      <p:sp>
        <p:nvSpPr>
          <p:cNvPr name="TextBox 15" id="15"/>
          <p:cNvSpPr txBox="true"/>
          <p:nvPr/>
        </p:nvSpPr>
        <p:spPr>
          <a:xfrm rot="0">
            <a:off x="12431666" y="368020"/>
            <a:ext cx="9784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Contact</a:t>
            </a:r>
          </a:p>
        </p:txBody>
      </p:sp>
      <p:sp>
        <p:nvSpPr>
          <p:cNvPr name="TextBox 16" id="16"/>
          <p:cNvSpPr txBox="true"/>
          <p:nvPr/>
        </p:nvSpPr>
        <p:spPr>
          <a:xfrm rot="0">
            <a:off x="10742519" y="368020"/>
            <a:ext cx="1060497"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About Us</a:t>
            </a:r>
          </a:p>
        </p:txBody>
      </p:sp>
      <p:sp>
        <p:nvSpPr>
          <p:cNvPr name="TextBox 17" id="17"/>
          <p:cNvSpPr txBox="true"/>
          <p:nvPr/>
        </p:nvSpPr>
        <p:spPr>
          <a:xfrm rot="0">
            <a:off x="9264113" y="368020"/>
            <a:ext cx="951705"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Service</a:t>
            </a:r>
          </a:p>
        </p:txBody>
      </p:sp>
      <p:sp>
        <p:nvSpPr>
          <p:cNvPr name="TextBox 18" id="18"/>
          <p:cNvSpPr txBox="true"/>
          <p:nvPr/>
        </p:nvSpPr>
        <p:spPr>
          <a:xfrm rot="0">
            <a:off x="7817854" y="368020"/>
            <a:ext cx="8097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Home</a:t>
            </a:r>
          </a:p>
        </p:txBody>
      </p:sp>
      <p:grpSp>
        <p:nvGrpSpPr>
          <p:cNvPr name="Group 19" id="19"/>
          <p:cNvGrpSpPr/>
          <p:nvPr/>
        </p:nvGrpSpPr>
        <p:grpSpPr>
          <a:xfrm rot="0">
            <a:off x="0" y="3599546"/>
            <a:ext cx="6687454" cy="6687454"/>
            <a:chOff x="0" y="0"/>
            <a:chExt cx="8916606" cy="8916606"/>
          </a:xfrm>
        </p:grpSpPr>
        <p:pic>
          <p:nvPicPr>
            <p:cNvPr name="Picture 20" id="20"/>
            <p:cNvPicPr>
              <a:picLocks noChangeAspect="true"/>
            </p:cNvPicPr>
            <p:nvPr/>
          </p:nvPicPr>
          <p:blipFill>
            <a:blip r:embed="rId6"/>
            <a:srcRect l="12062" t="27717" r="39779" b="0"/>
            <a:stretch>
              <a:fillRect/>
            </a:stretch>
          </p:blipFill>
          <p:spPr>
            <a:xfrm flipH="false" flipV="false">
              <a:off x="0" y="0"/>
              <a:ext cx="8916606" cy="8916606"/>
            </a:xfrm>
            <a:prstGeom prst="rect">
              <a:avLst/>
            </a:prstGeom>
          </p:spPr>
        </p:pic>
      </p:grpSp>
      <p:grpSp>
        <p:nvGrpSpPr>
          <p:cNvPr name="Group 21" id="21"/>
          <p:cNvGrpSpPr/>
          <p:nvPr/>
        </p:nvGrpSpPr>
        <p:grpSpPr>
          <a:xfrm rot="0">
            <a:off x="6928153" y="1028700"/>
            <a:ext cx="2664351" cy="5314636"/>
            <a:chOff x="0" y="0"/>
            <a:chExt cx="3552468" cy="7086182"/>
          </a:xfrm>
        </p:grpSpPr>
        <p:pic>
          <p:nvPicPr>
            <p:cNvPr name="Picture 22" id="22"/>
            <p:cNvPicPr>
              <a:picLocks noChangeAspect="true"/>
            </p:cNvPicPr>
            <p:nvPr/>
          </p:nvPicPr>
          <p:blipFill>
            <a:blip r:embed="rId6"/>
            <a:srcRect l="62120" t="0" r="18720" b="42639"/>
            <a:stretch>
              <a:fillRect/>
            </a:stretch>
          </p:blipFill>
          <p:spPr>
            <a:xfrm flipH="false" flipV="false">
              <a:off x="0" y="0"/>
              <a:ext cx="3552468" cy="7086182"/>
            </a:xfrm>
            <a:prstGeom prst="rect">
              <a:avLst/>
            </a:prstGeom>
          </p:spPr>
        </p:pic>
      </p:grpSp>
      <p:grpSp>
        <p:nvGrpSpPr>
          <p:cNvPr name="Group 23" id="23"/>
          <p:cNvGrpSpPr/>
          <p:nvPr/>
        </p:nvGrpSpPr>
        <p:grpSpPr>
          <a:xfrm rot="0">
            <a:off x="6928153" y="6593949"/>
            <a:ext cx="2664351" cy="2664351"/>
            <a:chOff x="0" y="0"/>
            <a:chExt cx="3552468" cy="3552468"/>
          </a:xfrm>
        </p:grpSpPr>
        <p:pic>
          <p:nvPicPr>
            <p:cNvPr name="Picture 24" id="24"/>
            <p:cNvPicPr>
              <a:picLocks noChangeAspect="true"/>
            </p:cNvPicPr>
            <p:nvPr/>
          </p:nvPicPr>
          <p:blipFill>
            <a:blip r:embed="rId6"/>
            <a:srcRect l="61970" t="59754" r="18719" b="11262"/>
            <a:stretch>
              <a:fillRect/>
            </a:stretch>
          </p:blipFill>
          <p:spPr>
            <a:xfrm flipH="false" flipV="false">
              <a:off x="0" y="0"/>
              <a:ext cx="3552468" cy="3552468"/>
            </a:xfrm>
            <a:prstGeom prst="rect">
              <a:avLst/>
            </a:prstGeom>
          </p:spPr>
        </p:pic>
      </p:grpSp>
      <p:grpSp>
        <p:nvGrpSpPr>
          <p:cNvPr name="Group 25" id="25"/>
          <p:cNvGrpSpPr/>
          <p:nvPr/>
        </p:nvGrpSpPr>
        <p:grpSpPr>
          <a:xfrm rot="0">
            <a:off x="10891038" y="4146944"/>
            <a:ext cx="1313886" cy="1235875"/>
            <a:chOff x="0" y="0"/>
            <a:chExt cx="1323125" cy="1244566"/>
          </a:xfrm>
        </p:grpSpPr>
        <p:sp>
          <p:nvSpPr>
            <p:cNvPr name="Freeform 26" id="26"/>
            <p:cNvSpPr/>
            <p:nvPr/>
          </p:nvSpPr>
          <p:spPr>
            <a:xfrm flipH="false" flipV="false" rot="0">
              <a:off x="0" y="0"/>
              <a:ext cx="1323125" cy="1244566"/>
            </a:xfrm>
            <a:custGeom>
              <a:avLst/>
              <a:gdLst/>
              <a:ahLst/>
              <a:cxnLst/>
              <a:rect r="r" b="b" t="t" l="l"/>
              <a:pathLst>
                <a:path h="1244566" w="1323125">
                  <a:moveTo>
                    <a:pt x="0" y="0"/>
                  </a:moveTo>
                  <a:lnTo>
                    <a:pt x="1323125" y="0"/>
                  </a:lnTo>
                  <a:lnTo>
                    <a:pt x="1323125" y="1244566"/>
                  </a:lnTo>
                  <a:lnTo>
                    <a:pt x="0" y="1244566"/>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27" id="27"/>
            <p:cNvSpPr txBox="true"/>
            <p:nvPr/>
          </p:nvSpPr>
          <p:spPr>
            <a:xfrm>
              <a:off x="0" y="-38100"/>
              <a:ext cx="1323125" cy="1282666"/>
            </a:xfrm>
            <a:prstGeom prst="rect">
              <a:avLst/>
            </a:prstGeom>
          </p:spPr>
          <p:txBody>
            <a:bodyPr anchor="ctr" rtlCol="false" tIns="50800" lIns="50800" bIns="50800" rIns="50800"/>
            <a:lstStyle/>
            <a:p>
              <a:pPr algn="ctr">
                <a:lnSpc>
                  <a:spcPts val="2659"/>
                </a:lnSpc>
              </a:pPr>
            </a:p>
          </p:txBody>
        </p:sp>
      </p:grpSp>
      <p:sp>
        <p:nvSpPr>
          <p:cNvPr name="TextBox 28" id="28"/>
          <p:cNvSpPr txBox="true"/>
          <p:nvPr/>
        </p:nvSpPr>
        <p:spPr>
          <a:xfrm rot="0">
            <a:off x="11272768" y="4505318"/>
            <a:ext cx="552131" cy="471500"/>
          </a:xfrm>
          <a:prstGeom prst="rect">
            <a:avLst/>
          </a:prstGeom>
        </p:spPr>
        <p:txBody>
          <a:bodyPr anchor="t" rtlCol="false" tIns="0" lIns="0" bIns="0" rIns="0">
            <a:spAutoFit/>
          </a:bodyPr>
          <a:lstStyle/>
          <a:p>
            <a:pPr algn="ctr">
              <a:lnSpc>
                <a:spcPts val="3936"/>
              </a:lnSpc>
              <a:spcBef>
                <a:spcPct val="0"/>
              </a:spcBef>
            </a:pPr>
            <a:r>
              <a:rPr lang="en-US" sz="2811">
                <a:solidFill>
                  <a:srgbClr val="FFFFFF"/>
                </a:solidFill>
                <a:latin typeface="Open Sans Bold"/>
              </a:rPr>
              <a:t>01</a:t>
            </a:r>
          </a:p>
        </p:txBody>
      </p:sp>
      <p:sp>
        <p:nvSpPr>
          <p:cNvPr name="TextBox 29" id="29"/>
          <p:cNvSpPr txBox="true"/>
          <p:nvPr/>
        </p:nvSpPr>
        <p:spPr>
          <a:xfrm rot="0">
            <a:off x="12360401" y="4118369"/>
            <a:ext cx="6018678" cy="1601119"/>
          </a:xfrm>
          <a:prstGeom prst="rect">
            <a:avLst/>
          </a:prstGeom>
        </p:spPr>
        <p:txBody>
          <a:bodyPr anchor="t" rtlCol="false" tIns="0" lIns="0" bIns="0" rIns="0">
            <a:spAutoFit/>
          </a:bodyPr>
          <a:lstStyle/>
          <a:p>
            <a:pPr algn="l">
              <a:lnSpc>
                <a:spcPts val="2574"/>
              </a:lnSpc>
            </a:pPr>
            <a:r>
              <a:rPr lang="en-US" sz="1838">
                <a:solidFill>
                  <a:srgbClr val="FFFFFF"/>
                </a:solidFill>
                <a:latin typeface="Open Sans Bold"/>
              </a:rPr>
              <a:t>Secure Login:</a:t>
            </a:r>
          </a:p>
          <a:p>
            <a:pPr algn="l">
              <a:lnSpc>
                <a:spcPts val="2574"/>
              </a:lnSpc>
            </a:pPr>
          </a:p>
          <a:p>
            <a:pPr algn="l">
              <a:lnSpc>
                <a:spcPts val="2574"/>
              </a:lnSpc>
            </a:pPr>
            <a:r>
              <a:rPr lang="en-US" sz="1838">
                <a:solidFill>
                  <a:srgbClr val="FFFFFF"/>
                </a:solidFill>
                <a:latin typeface="Open Sans"/>
              </a:rPr>
              <a:t>Users can create an account with their personal information, which is securely stored in the database.</a:t>
            </a:r>
          </a:p>
          <a:p>
            <a:pPr algn="l">
              <a:lnSpc>
                <a:spcPts val="2574"/>
              </a:lnSpc>
              <a:spcBef>
                <a:spcPct val="0"/>
              </a:spcBef>
            </a:pPr>
          </a:p>
        </p:txBody>
      </p:sp>
      <p:grpSp>
        <p:nvGrpSpPr>
          <p:cNvPr name="Group 30" id="30"/>
          <p:cNvGrpSpPr/>
          <p:nvPr/>
        </p:nvGrpSpPr>
        <p:grpSpPr>
          <a:xfrm rot="0">
            <a:off x="10891038" y="5897529"/>
            <a:ext cx="1313886" cy="1337072"/>
            <a:chOff x="0" y="0"/>
            <a:chExt cx="1323125" cy="1346474"/>
          </a:xfrm>
        </p:grpSpPr>
        <p:sp>
          <p:nvSpPr>
            <p:cNvPr name="Freeform 31" id="31"/>
            <p:cNvSpPr/>
            <p:nvPr/>
          </p:nvSpPr>
          <p:spPr>
            <a:xfrm flipH="false" flipV="false" rot="0">
              <a:off x="0" y="0"/>
              <a:ext cx="1323125" cy="1346474"/>
            </a:xfrm>
            <a:custGeom>
              <a:avLst/>
              <a:gdLst/>
              <a:ahLst/>
              <a:cxnLst/>
              <a:rect r="r" b="b" t="t" l="l"/>
              <a:pathLst>
                <a:path h="1346474" w="1323125">
                  <a:moveTo>
                    <a:pt x="0" y="0"/>
                  </a:moveTo>
                  <a:lnTo>
                    <a:pt x="1323125" y="0"/>
                  </a:lnTo>
                  <a:lnTo>
                    <a:pt x="1323125" y="1346474"/>
                  </a:lnTo>
                  <a:lnTo>
                    <a:pt x="0" y="1346474"/>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32" id="32"/>
            <p:cNvSpPr txBox="true"/>
            <p:nvPr/>
          </p:nvSpPr>
          <p:spPr>
            <a:xfrm>
              <a:off x="0" y="-38100"/>
              <a:ext cx="1323125" cy="1384574"/>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11272768" y="6268644"/>
            <a:ext cx="552131" cy="471500"/>
          </a:xfrm>
          <a:prstGeom prst="rect">
            <a:avLst/>
          </a:prstGeom>
        </p:spPr>
        <p:txBody>
          <a:bodyPr anchor="t" rtlCol="false" tIns="0" lIns="0" bIns="0" rIns="0">
            <a:spAutoFit/>
          </a:bodyPr>
          <a:lstStyle/>
          <a:p>
            <a:pPr algn="ctr">
              <a:lnSpc>
                <a:spcPts val="3936"/>
              </a:lnSpc>
              <a:spcBef>
                <a:spcPct val="0"/>
              </a:spcBef>
            </a:pPr>
            <a:r>
              <a:rPr lang="en-US" sz="2811">
                <a:solidFill>
                  <a:srgbClr val="FFFFFF"/>
                </a:solidFill>
                <a:latin typeface="Open Sans Bold"/>
              </a:rPr>
              <a:t>02</a:t>
            </a:r>
          </a:p>
        </p:txBody>
      </p:sp>
      <p:sp>
        <p:nvSpPr>
          <p:cNvPr name="TextBox 34" id="34"/>
          <p:cNvSpPr txBox="true"/>
          <p:nvPr/>
        </p:nvSpPr>
        <p:spPr>
          <a:xfrm rot="0">
            <a:off x="12360401" y="5797836"/>
            <a:ext cx="5954281" cy="1563652"/>
          </a:xfrm>
          <a:prstGeom prst="rect">
            <a:avLst/>
          </a:prstGeom>
        </p:spPr>
        <p:txBody>
          <a:bodyPr anchor="t" rtlCol="false" tIns="0" lIns="0" bIns="0" rIns="0">
            <a:spAutoFit/>
          </a:bodyPr>
          <a:lstStyle/>
          <a:p>
            <a:pPr algn="l">
              <a:lnSpc>
                <a:spcPts val="2518"/>
              </a:lnSpc>
            </a:pPr>
            <a:r>
              <a:rPr lang="en-US" sz="1798">
                <a:solidFill>
                  <a:srgbClr val="FFFFFF"/>
                </a:solidFill>
                <a:latin typeface="Open Sans Bold"/>
              </a:rPr>
              <a:t>Multi-Factor Authentication:</a:t>
            </a:r>
          </a:p>
          <a:p>
            <a:pPr algn="l">
              <a:lnSpc>
                <a:spcPts val="2518"/>
              </a:lnSpc>
            </a:pPr>
          </a:p>
          <a:p>
            <a:pPr algn="l">
              <a:lnSpc>
                <a:spcPts val="2518"/>
              </a:lnSpc>
            </a:pPr>
            <a:r>
              <a:rPr lang="en-US" sz="1798">
                <a:solidFill>
                  <a:srgbClr val="FFFFFF"/>
                </a:solidFill>
                <a:latin typeface="Open Sans"/>
              </a:rPr>
              <a:t>The system employs robust authentication measures, such as passwords to protect user accounts.</a:t>
            </a:r>
          </a:p>
          <a:p>
            <a:pPr algn="l">
              <a:lnSpc>
                <a:spcPts val="2518"/>
              </a:lnSpc>
              <a:spcBef>
                <a:spcPct val="0"/>
              </a:spcBef>
            </a:pPr>
          </a:p>
        </p:txBody>
      </p:sp>
      <p:sp>
        <p:nvSpPr>
          <p:cNvPr name="TextBox 35" id="35"/>
          <p:cNvSpPr txBox="true"/>
          <p:nvPr/>
        </p:nvSpPr>
        <p:spPr>
          <a:xfrm rot="0">
            <a:off x="9830629" y="2409788"/>
            <a:ext cx="9141575" cy="1911710"/>
          </a:xfrm>
          <a:prstGeom prst="rect">
            <a:avLst/>
          </a:prstGeom>
        </p:spPr>
        <p:txBody>
          <a:bodyPr anchor="t" rtlCol="false" tIns="0" lIns="0" bIns="0" rIns="0">
            <a:spAutoFit/>
          </a:bodyPr>
          <a:lstStyle/>
          <a:p>
            <a:pPr algn="l">
              <a:lnSpc>
                <a:spcPts val="7602"/>
              </a:lnSpc>
            </a:pPr>
            <a:r>
              <a:rPr lang="en-US" sz="5430">
                <a:solidFill>
                  <a:srgbClr val="0CC2E6"/>
                </a:solidFill>
                <a:latin typeface="Bebas Neue Cyrillic"/>
              </a:rPr>
              <a:t>         User Login and AuthenticatioN</a:t>
            </a:r>
          </a:p>
          <a:p>
            <a:pPr algn="l">
              <a:lnSpc>
                <a:spcPts val="7602"/>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14240674" y="0"/>
            <a:ext cx="3018626" cy="1028700"/>
            <a:chOff x="0" y="0"/>
            <a:chExt cx="425492" cy="145001"/>
          </a:xfrm>
        </p:grpSpPr>
        <p:sp>
          <p:nvSpPr>
            <p:cNvPr name="Freeform 3" id="3"/>
            <p:cNvSpPr/>
            <p:nvPr/>
          </p:nvSpPr>
          <p:spPr>
            <a:xfrm flipH="false" flipV="false" rot="0">
              <a:off x="0" y="0"/>
              <a:ext cx="425492" cy="145001"/>
            </a:xfrm>
            <a:custGeom>
              <a:avLst/>
              <a:gdLst/>
              <a:ahLst/>
              <a:cxnLst/>
              <a:rect r="r" b="b" t="t" l="l"/>
              <a:pathLst>
                <a:path h="145001" w="425492">
                  <a:moveTo>
                    <a:pt x="0" y="0"/>
                  </a:moveTo>
                  <a:lnTo>
                    <a:pt x="425492" y="0"/>
                  </a:lnTo>
                  <a:lnTo>
                    <a:pt x="425492" y="145001"/>
                  </a:lnTo>
                  <a:lnTo>
                    <a:pt x="0" y="145001"/>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4" id="4"/>
            <p:cNvSpPr txBox="true"/>
            <p:nvPr/>
          </p:nvSpPr>
          <p:spPr>
            <a:xfrm>
              <a:off x="0" y="-38100"/>
              <a:ext cx="425492"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0"/>
            <a:ext cx="12967636" cy="1028700"/>
            <a:chOff x="0" y="0"/>
            <a:chExt cx="1827860" cy="145001"/>
          </a:xfrm>
        </p:grpSpPr>
        <p:sp>
          <p:nvSpPr>
            <p:cNvPr name="Freeform 6" id="6"/>
            <p:cNvSpPr/>
            <p:nvPr/>
          </p:nvSpPr>
          <p:spPr>
            <a:xfrm flipH="false" flipV="false" rot="0">
              <a:off x="0" y="0"/>
              <a:ext cx="1827860" cy="145001"/>
            </a:xfrm>
            <a:custGeom>
              <a:avLst/>
              <a:gdLst/>
              <a:ahLst/>
              <a:cxnLst/>
              <a:rect r="r" b="b" t="t" l="l"/>
              <a:pathLst>
                <a:path h="145001" w="1827860">
                  <a:moveTo>
                    <a:pt x="0" y="0"/>
                  </a:moveTo>
                  <a:lnTo>
                    <a:pt x="1827860" y="0"/>
                  </a:lnTo>
                  <a:lnTo>
                    <a:pt x="1827860" y="145001"/>
                  </a:lnTo>
                  <a:lnTo>
                    <a:pt x="0" y="145001"/>
                  </a:lnTo>
                  <a:close/>
                </a:path>
              </a:pathLst>
            </a:custGeom>
            <a:solidFill>
              <a:srgbClr val="FFFFFF">
                <a:alpha val="8627"/>
              </a:srgbClr>
            </a:solidFill>
          </p:spPr>
        </p:sp>
        <p:sp>
          <p:nvSpPr>
            <p:cNvPr name="TextBox 7" id="7"/>
            <p:cNvSpPr txBox="true"/>
            <p:nvPr/>
          </p:nvSpPr>
          <p:spPr>
            <a:xfrm>
              <a:off x="0" y="-38100"/>
              <a:ext cx="1827860"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8159205" y="8355980"/>
            <a:ext cx="128795" cy="902320"/>
            <a:chOff x="0" y="0"/>
            <a:chExt cx="101764" cy="712944"/>
          </a:xfrm>
        </p:grpSpPr>
        <p:sp>
          <p:nvSpPr>
            <p:cNvPr name="Freeform 9" id="9"/>
            <p:cNvSpPr/>
            <p:nvPr/>
          </p:nvSpPr>
          <p:spPr>
            <a:xfrm flipH="false" flipV="false" rot="0">
              <a:off x="0" y="0"/>
              <a:ext cx="101764" cy="712944"/>
            </a:xfrm>
            <a:custGeom>
              <a:avLst/>
              <a:gdLst/>
              <a:ahLst/>
              <a:cxnLst/>
              <a:rect r="r" b="b" t="t" l="l"/>
              <a:pathLst>
                <a:path h="712944" w="101764">
                  <a:moveTo>
                    <a:pt x="0" y="0"/>
                  </a:moveTo>
                  <a:lnTo>
                    <a:pt x="101764" y="0"/>
                  </a:lnTo>
                  <a:lnTo>
                    <a:pt x="101764" y="712944"/>
                  </a:lnTo>
                  <a:lnTo>
                    <a:pt x="0" y="712944"/>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10" id="10"/>
            <p:cNvSpPr txBox="true"/>
            <p:nvPr/>
          </p:nvSpPr>
          <p:spPr>
            <a:xfrm>
              <a:off x="0" y="-47625"/>
              <a:ext cx="101764" cy="760569"/>
            </a:xfrm>
            <a:prstGeom prst="rect">
              <a:avLst/>
            </a:prstGeom>
          </p:spPr>
          <p:txBody>
            <a:bodyPr anchor="ctr" rtlCol="false" tIns="50800" lIns="50800" bIns="50800" rIns="50800"/>
            <a:lstStyle/>
            <a:p>
              <a:pPr algn="ctr">
                <a:lnSpc>
                  <a:spcPts val="2239"/>
                </a:lnSpc>
              </a:pPr>
            </a:p>
          </p:txBody>
        </p:sp>
      </p:grpSp>
      <p:sp>
        <p:nvSpPr>
          <p:cNvPr name="Freeform 11" id="11"/>
          <p:cNvSpPr/>
          <p:nvPr/>
        </p:nvSpPr>
        <p:spPr>
          <a:xfrm flipH="false" flipV="false" rot="0">
            <a:off x="14802135" y="341167"/>
            <a:ext cx="346366" cy="346366"/>
          </a:xfrm>
          <a:custGeom>
            <a:avLst/>
            <a:gdLst/>
            <a:ahLst/>
            <a:cxnLst/>
            <a:rect r="r" b="b" t="t" l="l"/>
            <a:pathLst>
              <a:path h="346366" w="346366">
                <a:moveTo>
                  <a:pt x="0" y="0"/>
                </a:moveTo>
                <a:lnTo>
                  <a:pt x="346366" y="0"/>
                </a:lnTo>
                <a:lnTo>
                  <a:pt x="346366" y="346366"/>
                </a:lnTo>
                <a:lnTo>
                  <a:pt x="0" y="3463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439201" y="259697"/>
            <a:ext cx="410224" cy="509307"/>
          </a:xfrm>
          <a:custGeom>
            <a:avLst/>
            <a:gdLst/>
            <a:ahLst/>
            <a:cxnLst/>
            <a:rect r="r" b="b" t="t" l="l"/>
            <a:pathLst>
              <a:path h="509307" w="410224">
                <a:moveTo>
                  <a:pt x="0" y="0"/>
                </a:moveTo>
                <a:lnTo>
                  <a:pt x="410224" y="0"/>
                </a:lnTo>
                <a:lnTo>
                  <a:pt x="410224" y="509306"/>
                </a:lnTo>
                <a:lnTo>
                  <a:pt x="0" y="5093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15369740" y="368020"/>
            <a:ext cx="1521021"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Search . . . .</a:t>
            </a:r>
          </a:p>
        </p:txBody>
      </p:sp>
      <p:sp>
        <p:nvSpPr>
          <p:cNvPr name="TextBox 14" id="14"/>
          <p:cNvSpPr txBox="true"/>
          <p:nvPr/>
        </p:nvSpPr>
        <p:spPr>
          <a:xfrm rot="0">
            <a:off x="2131463" y="368020"/>
            <a:ext cx="1696360" cy="264160"/>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PYTHON</a:t>
            </a:r>
          </a:p>
        </p:txBody>
      </p:sp>
      <p:sp>
        <p:nvSpPr>
          <p:cNvPr name="TextBox 15" id="15"/>
          <p:cNvSpPr txBox="true"/>
          <p:nvPr/>
        </p:nvSpPr>
        <p:spPr>
          <a:xfrm rot="0">
            <a:off x="12431666" y="368020"/>
            <a:ext cx="9784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Contact</a:t>
            </a:r>
          </a:p>
        </p:txBody>
      </p:sp>
      <p:sp>
        <p:nvSpPr>
          <p:cNvPr name="TextBox 16" id="16"/>
          <p:cNvSpPr txBox="true"/>
          <p:nvPr/>
        </p:nvSpPr>
        <p:spPr>
          <a:xfrm rot="0">
            <a:off x="10742519" y="368020"/>
            <a:ext cx="1060497"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About Us</a:t>
            </a:r>
          </a:p>
        </p:txBody>
      </p:sp>
      <p:sp>
        <p:nvSpPr>
          <p:cNvPr name="TextBox 17" id="17"/>
          <p:cNvSpPr txBox="true"/>
          <p:nvPr/>
        </p:nvSpPr>
        <p:spPr>
          <a:xfrm rot="0">
            <a:off x="9264113" y="368020"/>
            <a:ext cx="951705"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Service</a:t>
            </a:r>
          </a:p>
        </p:txBody>
      </p:sp>
      <p:sp>
        <p:nvSpPr>
          <p:cNvPr name="TextBox 18" id="18"/>
          <p:cNvSpPr txBox="true"/>
          <p:nvPr/>
        </p:nvSpPr>
        <p:spPr>
          <a:xfrm rot="0">
            <a:off x="7817854" y="368020"/>
            <a:ext cx="8097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Home</a:t>
            </a:r>
          </a:p>
        </p:txBody>
      </p:sp>
      <p:grpSp>
        <p:nvGrpSpPr>
          <p:cNvPr name="Group 19" id="19"/>
          <p:cNvGrpSpPr/>
          <p:nvPr/>
        </p:nvGrpSpPr>
        <p:grpSpPr>
          <a:xfrm rot="0">
            <a:off x="1028700" y="1028700"/>
            <a:ext cx="5103882" cy="8229600"/>
            <a:chOff x="0" y="0"/>
            <a:chExt cx="6805175" cy="10972800"/>
          </a:xfrm>
        </p:grpSpPr>
        <p:pic>
          <p:nvPicPr>
            <p:cNvPr name="Picture 20" id="20"/>
            <p:cNvPicPr>
              <a:picLocks noChangeAspect="true"/>
            </p:cNvPicPr>
            <p:nvPr/>
          </p:nvPicPr>
          <p:blipFill>
            <a:blip r:embed="rId6"/>
            <a:srcRect l="6913" t="0" r="0" b="0"/>
            <a:stretch>
              <a:fillRect/>
            </a:stretch>
          </p:blipFill>
          <p:spPr>
            <a:xfrm flipH="false" flipV="false">
              <a:off x="0" y="0"/>
              <a:ext cx="6805175" cy="10972800"/>
            </a:xfrm>
            <a:prstGeom prst="rect">
              <a:avLst/>
            </a:prstGeom>
          </p:spPr>
        </p:pic>
      </p:grpSp>
      <p:sp>
        <p:nvSpPr>
          <p:cNvPr name="TextBox 21" id="21"/>
          <p:cNvSpPr txBox="true"/>
          <p:nvPr/>
        </p:nvSpPr>
        <p:spPr>
          <a:xfrm rot="0">
            <a:off x="8322460" y="2329268"/>
            <a:ext cx="6961113" cy="1526368"/>
          </a:xfrm>
          <a:prstGeom prst="rect">
            <a:avLst/>
          </a:prstGeom>
        </p:spPr>
        <p:txBody>
          <a:bodyPr anchor="t" rtlCol="false" tIns="0" lIns="0" bIns="0" rIns="0">
            <a:spAutoFit/>
          </a:bodyPr>
          <a:lstStyle/>
          <a:p>
            <a:pPr algn="l">
              <a:lnSpc>
                <a:spcPts val="5931"/>
              </a:lnSpc>
            </a:pPr>
            <a:r>
              <a:rPr lang="en-US" sz="5343">
                <a:solidFill>
                  <a:srgbClr val="0CC2E6"/>
                </a:solidFill>
                <a:latin typeface="Bebas Neue Cyrillic"/>
              </a:rPr>
              <a:t>Movie Listing and Selection</a:t>
            </a:r>
          </a:p>
          <a:p>
            <a:pPr algn="l">
              <a:lnSpc>
                <a:spcPts val="5931"/>
              </a:lnSpc>
            </a:pPr>
          </a:p>
        </p:txBody>
      </p:sp>
      <p:grpSp>
        <p:nvGrpSpPr>
          <p:cNvPr name="Group 22" id="22"/>
          <p:cNvGrpSpPr/>
          <p:nvPr/>
        </p:nvGrpSpPr>
        <p:grpSpPr>
          <a:xfrm rot="0">
            <a:off x="7690357" y="4362590"/>
            <a:ext cx="807124" cy="807124"/>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24" id="24"/>
            <p:cNvSpPr txBox="true"/>
            <p:nvPr/>
          </p:nvSpPr>
          <p:spPr>
            <a:xfrm>
              <a:off x="0" y="-57150"/>
              <a:ext cx="812800" cy="869950"/>
            </a:xfrm>
            <a:prstGeom prst="rect">
              <a:avLst/>
            </a:prstGeom>
          </p:spPr>
          <p:txBody>
            <a:bodyPr anchor="ctr" rtlCol="false" tIns="50800" lIns="50800" bIns="50800" rIns="50800"/>
            <a:lstStyle/>
            <a:p>
              <a:pPr algn="ctr">
                <a:lnSpc>
                  <a:spcPts val="4059"/>
                </a:lnSpc>
              </a:pPr>
            </a:p>
          </p:txBody>
        </p:sp>
      </p:grpSp>
      <p:sp>
        <p:nvSpPr>
          <p:cNvPr name="TextBox 25" id="25"/>
          <p:cNvSpPr txBox="true"/>
          <p:nvPr/>
        </p:nvSpPr>
        <p:spPr>
          <a:xfrm rot="0">
            <a:off x="7817854" y="4561333"/>
            <a:ext cx="552131" cy="371537"/>
          </a:xfrm>
          <a:prstGeom prst="rect">
            <a:avLst/>
          </a:prstGeom>
        </p:spPr>
        <p:txBody>
          <a:bodyPr anchor="t" rtlCol="false" tIns="0" lIns="0" bIns="0" rIns="0">
            <a:spAutoFit/>
          </a:bodyPr>
          <a:lstStyle/>
          <a:p>
            <a:pPr algn="ctr">
              <a:lnSpc>
                <a:spcPts val="3096"/>
              </a:lnSpc>
              <a:spcBef>
                <a:spcPct val="0"/>
              </a:spcBef>
            </a:pPr>
            <a:r>
              <a:rPr lang="en-US" sz="2212">
                <a:solidFill>
                  <a:srgbClr val="FFFFFF"/>
                </a:solidFill>
                <a:latin typeface="Open Sans Bold"/>
              </a:rPr>
              <a:t>01</a:t>
            </a:r>
          </a:p>
        </p:txBody>
      </p:sp>
      <p:sp>
        <p:nvSpPr>
          <p:cNvPr name="TextBox 26" id="26"/>
          <p:cNvSpPr txBox="true"/>
          <p:nvPr/>
        </p:nvSpPr>
        <p:spPr>
          <a:xfrm rot="0">
            <a:off x="8692584" y="3634085"/>
            <a:ext cx="3715316" cy="2183044"/>
          </a:xfrm>
          <a:prstGeom prst="rect">
            <a:avLst/>
          </a:prstGeom>
        </p:spPr>
        <p:txBody>
          <a:bodyPr anchor="t" rtlCol="false" tIns="0" lIns="0" bIns="0" rIns="0">
            <a:spAutoFit/>
          </a:bodyPr>
          <a:lstStyle/>
          <a:p>
            <a:pPr algn="l">
              <a:lnSpc>
                <a:spcPts val="2524"/>
              </a:lnSpc>
            </a:pPr>
            <a:r>
              <a:rPr lang="en-US" sz="1803">
                <a:solidFill>
                  <a:srgbClr val="FFFFFF"/>
                </a:solidFill>
                <a:latin typeface="Open Sans"/>
              </a:rPr>
              <a:t>Comprehensive Catalog</a:t>
            </a:r>
          </a:p>
          <a:p>
            <a:pPr algn="l">
              <a:lnSpc>
                <a:spcPts val="2524"/>
              </a:lnSpc>
            </a:pPr>
          </a:p>
          <a:p>
            <a:pPr algn="l">
              <a:lnSpc>
                <a:spcPts val="2524"/>
              </a:lnSpc>
            </a:pPr>
            <a:r>
              <a:rPr lang="en-US" sz="1803">
                <a:solidFill>
                  <a:srgbClr val="FFFFFF"/>
                </a:solidFill>
                <a:latin typeface="Open Sans"/>
              </a:rPr>
              <a:t>The system offers a wide selection of movies, allowing users to browse and filter by genre, rating, and showtimes.</a:t>
            </a:r>
          </a:p>
          <a:p>
            <a:pPr algn="l">
              <a:lnSpc>
                <a:spcPts val="2524"/>
              </a:lnSpc>
              <a:spcBef>
                <a:spcPct val="0"/>
              </a:spcBef>
            </a:pPr>
          </a:p>
        </p:txBody>
      </p:sp>
      <p:grpSp>
        <p:nvGrpSpPr>
          <p:cNvPr name="Group 27" id="27"/>
          <p:cNvGrpSpPr/>
          <p:nvPr/>
        </p:nvGrpSpPr>
        <p:grpSpPr>
          <a:xfrm rot="0">
            <a:off x="7817854" y="6611086"/>
            <a:ext cx="807124" cy="855100"/>
            <a:chOff x="0" y="0"/>
            <a:chExt cx="812800" cy="861113"/>
          </a:xfrm>
        </p:grpSpPr>
        <p:sp>
          <p:nvSpPr>
            <p:cNvPr name="Freeform 28" id="28"/>
            <p:cNvSpPr/>
            <p:nvPr/>
          </p:nvSpPr>
          <p:spPr>
            <a:xfrm flipH="false" flipV="false" rot="0">
              <a:off x="0" y="0"/>
              <a:ext cx="812800" cy="861113"/>
            </a:xfrm>
            <a:custGeom>
              <a:avLst/>
              <a:gdLst/>
              <a:ahLst/>
              <a:cxnLst/>
              <a:rect r="r" b="b" t="t" l="l"/>
              <a:pathLst>
                <a:path h="861113" w="812800">
                  <a:moveTo>
                    <a:pt x="0" y="0"/>
                  </a:moveTo>
                  <a:lnTo>
                    <a:pt x="812800" y="0"/>
                  </a:lnTo>
                  <a:lnTo>
                    <a:pt x="812800" y="861113"/>
                  </a:lnTo>
                  <a:lnTo>
                    <a:pt x="0" y="861113"/>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29" id="29"/>
            <p:cNvSpPr txBox="true"/>
            <p:nvPr/>
          </p:nvSpPr>
          <p:spPr>
            <a:xfrm>
              <a:off x="0" y="-38100"/>
              <a:ext cx="812800" cy="899213"/>
            </a:xfrm>
            <a:prstGeom prst="rect">
              <a:avLst/>
            </a:prstGeom>
          </p:spPr>
          <p:txBody>
            <a:bodyPr anchor="ctr" rtlCol="false" tIns="50800" lIns="50800" bIns="50800" rIns="50800"/>
            <a:lstStyle/>
            <a:p>
              <a:pPr algn="ctr">
                <a:lnSpc>
                  <a:spcPts val="2659"/>
                </a:lnSpc>
              </a:pPr>
            </a:p>
          </p:txBody>
        </p:sp>
      </p:grpSp>
      <p:sp>
        <p:nvSpPr>
          <p:cNvPr name="TextBox 30" id="30"/>
          <p:cNvSpPr txBox="true"/>
          <p:nvPr/>
        </p:nvSpPr>
        <p:spPr>
          <a:xfrm rot="0">
            <a:off x="7945350" y="6809829"/>
            <a:ext cx="552131" cy="371701"/>
          </a:xfrm>
          <a:prstGeom prst="rect">
            <a:avLst/>
          </a:prstGeom>
        </p:spPr>
        <p:txBody>
          <a:bodyPr anchor="t" rtlCol="false" tIns="0" lIns="0" bIns="0" rIns="0">
            <a:spAutoFit/>
          </a:bodyPr>
          <a:lstStyle/>
          <a:p>
            <a:pPr algn="ctr">
              <a:lnSpc>
                <a:spcPts val="3096"/>
              </a:lnSpc>
              <a:spcBef>
                <a:spcPct val="0"/>
              </a:spcBef>
            </a:pPr>
            <a:r>
              <a:rPr lang="en-US" sz="2212">
                <a:solidFill>
                  <a:srgbClr val="FFFFFF"/>
                </a:solidFill>
                <a:latin typeface="Open Sans Bold"/>
              </a:rPr>
              <a:t>03</a:t>
            </a:r>
          </a:p>
        </p:txBody>
      </p:sp>
      <p:sp>
        <p:nvSpPr>
          <p:cNvPr name="TextBox 31" id="31"/>
          <p:cNvSpPr txBox="true"/>
          <p:nvPr/>
        </p:nvSpPr>
        <p:spPr>
          <a:xfrm rot="0">
            <a:off x="8817315" y="6257003"/>
            <a:ext cx="3827516" cy="2183130"/>
          </a:xfrm>
          <a:prstGeom prst="rect">
            <a:avLst/>
          </a:prstGeom>
        </p:spPr>
        <p:txBody>
          <a:bodyPr anchor="t" rtlCol="false" tIns="0" lIns="0" bIns="0" rIns="0">
            <a:spAutoFit/>
          </a:bodyPr>
          <a:lstStyle/>
          <a:p>
            <a:pPr algn="l">
              <a:lnSpc>
                <a:spcPts val="2520"/>
              </a:lnSpc>
            </a:pPr>
            <a:r>
              <a:rPr lang="en-US" sz="1800">
                <a:solidFill>
                  <a:srgbClr val="FFFFFF"/>
                </a:solidFill>
                <a:latin typeface="Open Sans"/>
              </a:rPr>
              <a:t>Seat Availability</a:t>
            </a:r>
          </a:p>
          <a:p>
            <a:pPr algn="l">
              <a:lnSpc>
                <a:spcPts val="2520"/>
              </a:lnSpc>
            </a:pPr>
          </a:p>
          <a:p>
            <a:pPr algn="l">
              <a:lnSpc>
                <a:spcPts val="2520"/>
              </a:lnSpc>
            </a:pPr>
            <a:r>
              <a:rPr lang="en-US" sz="1800">
                <a:solidFill>
                  <a:srgbClr val="FFFFFF"/>
                </a:solidFill>
                <a:latin typeface="Open Sans"/>
              </a:rPr>
              <a:t>The system displays real-time seat availability for each movie, enabling users to select their preferred seats.</a:t>
            </a:r>
          </a:p>
          <a:p>
            <a:pPr algn="l">
              <a:lnSpc>
                <a:spcPts val="2520"/>
              </a:lnSpc>
              <a:spcBef>
                <a:spcPct val="0"/>
              </a:spcBef>
            </a:pPr>
          </a:p>
        </p:txBody>
      </p:sp>
      <p:grpSp>
        <p:nvGrpSpPr>
          <p:cNvPr name="Group 32" id="32"/>
          <p:cNvGrpSpPr/>
          <p:nvPr/>
        </p:nvGrpSpPr>
        <p:grpSpPr>
          <a:xfrm rot="0">
            <a:off x="12603002" y="4336376"/>
            <a:ext cx="807124" cy="807124"/>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34" id="3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35" id="35"/>
          <p:cNvSpPr txBox="true"/>
          <p:nvPr/>
        </p:nvSpPr>
        <p:spPr>
          <a:xfrm rot="0">
            <a:off x="12730499" y="4535119"/>
            <a:ext cx="552131" cy="371537"/>
          </a:xfrm>
          <a:prstGeom prst="rect">
            <a:avLst/>
          </a:prstGeom>
        </p:spPr>
        <p:txBody>
          <a:bodyPr anchor="t" rtlCol="false" tIns="0" lIns="0" bIns="0" rIns="0">
            <a:spAutoFit/>
          </a:bodyPr>
          <a:lstStyle/>
          <a:p>
            <a:pPr algn="ctr">
              <a:lnSpc>
                <a:spcPts val="3096"/>
              </a:lnSpc>
              <a:spcBef>
                <a:spcPct val="0"/>
              </a:spcBef>
            </a:pPr>
            <a:r>
              <a:rPr lang="en-US" sz="2212">
                <a:solidFill>
                  <a:srgbClr val="FFFFFF"/>
                </a:solidFill>
                <a:latin typeface="Open Sans Bold"/>
              </a:rPr>
              <a:t>02</a:t>
            </a:r>
          </a:p>
        </p:txBody>
      </p:sp>
      <p:sp>
        <p:nvSpPr>
          <p:cNvPr name="TextBox 36" id="36"/>
          <p:cNvSpPr txBox="true"/>
          <p:nvPr/>
        </p:nvSpPr>
        <p:spPr>
          <a:xfrm rot="0">
            <a:off x="13729174" y="3634085"/>
            <a:ext cx="4186544" cy="2183130"/>
          </a:xfrm>
          <a:prstGeom prst="rect">
            <a:avLst/>
          </a:prstGeom>
        </p:spPr>
        <p:txBody>
          <a:bodyPr anchor="t" rtlCol="false" tIns="0" lIns="0" bIns="0" rIns="0">
            <a:spAutoFit/>
          </a:bodyPr>
          <a:lstStyle/>
          <a:p>
            <a:pPr algn="l">
              <a:lnSpc>
                <a:spcPts val="2520"/>
              </a:lnSpc>
            </a:pPr>
            <a:r>
              <a:rPr lang="en-US" sz="1800">
                <a:solidFill>
                  <a:srgbClr val="FFFFFF"/>
                </a:solidFill>
                <a:latin typeface="Open Sans"/>
              </a:rPr>
              <a:t>Detailed Information</a:t>
            </a:r>
          </a:p>
          <a:p>
            <a:pPr algn="l">
              <a:lnSpc>
                <a:spcPts val="2520"/>
              </a:lnSpc>
            </a:pPr>
          </a:p>
          <a:p>
            <a:pPr algn="l">
              <a:lnSpc>
                <a:spcPts val="2520"/>
              </a:lnSpc>
            </a:pPr>
            <a:r>
              <a:rPr lang="en-US" sz="1800">
                <a:solidFill>
                  <a:srgbClr val="FFFFFF"/>
                </a:solidFill>
                <a:latin typeface="Open Sans"/>
              </a:rPr>
              <a:t>Users can access detailed movie descriptions, cast information, and reviews to help them make informed choices.</a:t>
            </a:r>
          </a:p>
          <a:p>
            <a:pPr algn="l">
              <a:lnSpc>
                <a:spcPts val="2520"/>
              </a:lnSpc>
              <a:spcBef>
                <a:spcPct val="0"/>
              </a:spcBef>
            </a:pPr>
          </a:p>
        </p:txBody>
      </p:sp>
      <p:grpSp>
        <p:nvGrpSpPr>
          <p:cNvPr name="Group 37" id="37"/>
          <p:cNvGrpSpPr/>
          <p:nvPr/>
        </p:nvGrpSpPr>
        <p:grpSpPr>
          <a:xfrm rot="0">
            <a:off x="12879068" y="6635073"/>
            <a:ext cx="807124" cy="807124"/>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39" id="39"/>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40" id="40"/>
          <p:cNvSpPr txBox="true"/>
          <p:nvPr/>
        </p:nvSpPr>
        <p:spPr>
          <a:xfrm rot="0">
            <a:off x="12968681" y="6809829"/>
            <a:ext cx="552131" cy="371537"/>
          </a:xfrm>
          <a:prstGeom prst="rect">
            <a:avLst/>
          </a:prstGeom>
        </p:spPr>
        <p:txBody>
          <a:bodyPr anchor="t" rtlCol="false" tIns="0" lIns="0" bIns="0" rIns="0">
            <a:spAutoFit/>
          </a:bodyPr>
          <a:lstStyle/>
          <a:p>
            <a:pPr algn="ctr">
              <a:lnSpc>
                <a:spcPts val="3096"/>
              </a:lnSpc>
              <a:spcBef>
                <a:spcPct val="0"/>
              </a:spcBef>
            </a:pPr>
            <a:r>
              <a:rPr lang="en-US" sz="2212">
                <a:solidFill>
                  <a:srgbClr val="FFFFFF"/>
                </a:solidFill>
                <a:latin typeface="Open Sans Bold"/>
              </a:rPr>
              <a:t>04</a:t>
            </a:r>
          </a:p>
        </p:txBody>
      </p:sp>
      <p:sp>
        <p:nvSpPr>
          <p:cNvPr name="TextBox 41" id="41"/>
          <p:cNvSpPr txBox="true"/>
          <p:nvPr/>
        </p:nvSpPr>
        <p:spPr>
          <a:xfrm rot="0">
            <a:off x="13924317" y="6075514"/>
            <a:ext cx="4041626" cy="2183130"/>
          </a:xfrm>
          <a:prstGeom prst="rect">
            <a:avLst/>
          </a:prstGeom>
        </p:spPr>
        <p:txBody>
          <a:bodyPr anchor="t" rtlCol="false" tIns="0" lIns="0" bIns="0" rIns="0">
            <a:spAutoFit/>
          </a:bodyPr>
          <a:lstStyle/>
          <a:p>
            <a:pPr algn="l">
              <a:lnSpc>
                <a:spcPts val="2520"/>
              </a:lnSpc>
            </a:pPr>
            <a:r>
              <a:rPr lang="en-US" sz="1800">
                <a:solidFill>
                  <a:srgbClr val="FFFFFF"/>
                </a:solidFill>
                <a:latin typeface="Open Sans"/>
              </a:rPr>
              <a:t>Ticket Pricing</a:t>
            </a:r>
          </a:p>
          <a:p>
            <a:pPr algn="l">
              <a:lnSpc>
                <a:spcPts val="2520"/>
              </a:lnSpc>
            </a:pPr>
          </a:p>
          <a:p>
            <a:pPr algn="l">
              <a:lnSpc>
                <a:spcPts val="2520"/>
              </a:lnSpc>
            </a:pPr>
            <a:r>
              <a:rPr lang="en-US" sz="1800">
                <a:solidFill>
                  <a:srgbClr val="FFFFFF"/>
                </a:solidFill>
                <a:latin typeface="Open Sans"/>
              </a:rPr>
              <a:t>The system provides transparent pricing information, including any discounts or promotions, to ensure a seamless booking experience.</a:t>
            </a:r>
          </a:p>
          <a:p>
            <a:pPr algn="l">
              <a:lnSpc>
                <a:spcPts val="2520"/>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14240674" y="0"/>
            <a:ext cx="3018626" cy="1028700"/>
            <a:chOff x="0" y="0"/>
            <a:chExt cx="425492" cy="145001"/>
          </a:xfrm>
        </p:grpSpPr>
        <p:sp>
          <p:nvSpPr>
            <p:cNvPr name="Freeform 3" id="3"/>
            <p:cNvSpPr/>
            <p:nvPr/>
          </p:nvSpPr>
          <p:spPr>
            <a:xfrm flipH="false" flipV="false" rot="0">
              <a:off x="0" y="0"/>
              <a:ext cx="425492" cy="145001"/>
            </a:xfrm>
            <a:custGeom>
              <a:avLst/>
              <a:gdLst/>
              <a:ahLst/>
              <a:cxnLst/>
              <a:rect r="r" b="b" t="t" l="l"/>
              <a:pathLst>
                <a:path h="145001" w="425492">
                  <a:moveTo>
                    <a:pt x="0" y="0"/>
                  </a:moveTo>
                  <a:lnTo>
                    <a:pt x="425492" y="0"/>
                  </a:lnTo>
                  <a:lnTo>
                    <a:pt x="425492" y="145001"/>
                  </a:lnTo>
                  <a:lnTo>
                    <a:pt x="0" y="145001"/>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4" id="4"/>
            <p:cNvSpPr txBox="true"/>
            <p:nvPr/>
          </p:nvSpPr>
          <p:spPr>
            <a:xfrm>
              <a:off x="0" y="-38100"/>
              <a:ext cx="425492"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0"/>
            <a:ext cx="12967636" cy="1028700"/>
            <a:chOff x="0" y="0"/>
            <a:chExt cx="1827860" cy="145001"/>
          </a:xfrm>
        </p:grpSpPr>
        <p:sp>
          <p:nvSpPr>
            <p:cNvPr name="Freeform 6" id="6"/>
            <p:cNvSpPr/>
            <p:nvPr/>
          </p:nvSpPr>
          <p:spPr>
            <a:xfrm flipH="false" flipV="false" rot="0">
              <a:off x="0" y="0"/>
              <a:ext cx="1827860" cy="145001"/>
            </a:xfrm>
            <a:custGeom>
              <a:avLst/>
              <a:gdLst/>
              <a:ahLst/>
              <a:cxnLst/>
              <a:rect r="r" b="b" t="t" l="l"/>
              <a:pathLst>
                <a:path h="145001" w="1827860">
                  <a:moveTo>
                    <a:pt x="0" y="0"/>
                  </a:moveTo>
                  <a:lnTo>
                    <a:pt x="1827860" y="0"/>
                  </a:lnTo>
                  <a:lnTo>
                    <a:pt x="1827860" y="145001"/>
                  </a:lnTo>
                  <a:lnTo>
                    <a:pt x="0" y="145001"/>
                  </a:lnTo>
                  <a:close/>
                </a:path>
              </a:pathLst>
            </a:custGeom>
            <a:solidFill>
              <a:srgbClr val="FFFFFF">
                <a:alpha val="8627"/>
              </a:srgbClr>
            </a:solidFill>
          </p:spPr>
        </p:sp>
        <p:sp>
          <p:nvSpPr>
            <p:cNvPr name="TextBox 7" id="7"/>
            <p:cNvSpPr txBox="true"/>
            <p:nvPr/>
          </p:nvSpPr>
          <p:spPr>
            <a:xfrm>
              <a:off x="0" y="-38100"/>
              <a:ext cx="1827860"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8159205" y="8355980"/>
            <a:ext cx="128795" cy="902320"/>
            <a:chOff x="0" y="0"/>
            <a:chExt cx="101764" cy="712944"/>
          </a:xfrm>
        </p:grpSpPr>
        <p:sp>
          <p:nvSpPr>
            <p:cNvPr name="Freeform 9" id="9"/>
            <p:cNvSpPr/>
            <p:nvPr/>
          </p:nvSpPr>
          <p:spPr>
            <a:xfrm flipH="false" flipV="false" rot="0">
              <a:off x="0" y="0"/>
              <a:ext cx="101764" cy="712944"/>
            </a:xfrm>
            <a:custGeom>
              <a:avLst/>
              <a:gdLst/>
              <a:ahLst/>
              <a:cxnLst/>
              <a:rect r="r" b="b" t="t" l="l"/>
              <a:pathLst>
                <a:path h="712944" w="101764">
                  <a:moveTo>
                    <a:pt x="0" y="0"/>
                  </a:moveTo>
                  <a:lnTo>
                    <a:pt x="101764" y="0"/>
                  </a:lnTo>
                  <a:lnTo>
                    <a:pt x="101764" y="712944"/>
                  </a:lnTo>
                  <a:lnTo>
                    <a:pt x="0" y="712944"/>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10" id="10"/>
            <p:cNvSpPr txBox="true"/>
            <p:nvPr/>
          </p:nvSpPr>
          <p:spPr>
            <a:xfrm>
              <a:off x="0" y="-47625"/>
              <a:ext cx="101764" cy="760569"/>
            </a:xfrm>
            <a:prstGeom prst="rect">
              <a:avLst/>
            </a:prstGeom>
          </p:spPr>
          <p:txBody>
            <a:bodyPr anchor="ctr" rtlCol="false" tIns="50800" lIns="50800" bIns="50800" rIns="50800"/>
            <a:lstStyle/>
            <a:p>
              <a:pPr algn="ctr">
                <a:lnSpc>
                  <a:spcPts val="2239"/>
                </a:lnSpc>
              </a:pPr>
            </a:p>
          </p:txBody>
        </p:sp>
      </p:grpSp>
      <p:sp>
        <p:nvSpPr>
          <p:cNvPr name="Freeform 11" id="11"/>
          <p:cNvSpPr/>
          <p:nvPr/>
        </p:nvSpPr>
        <p:spPr>
          <a:xfrm flipH="false" flipV="false" rot="0">
            <a:off x="14802135" y="341167"/>
            <a:ext cx="346366" cy="346366"/>
          </a:xfrm>
          <a:custGeom>
            <a:avLst/>
            <a:gdLst/>
            <a:ahLst/>
            <a:cxnLst/>
            <a:rect r="r" b="b" t="t" l="l"/>
            <a:pathLst>
              <a:path h="346366" w="346366">
                <a:moveTo>
                  <a:pt x="0" y="0"/>
                </a:moveTo>
                <a:lnTo>
                  <a:pt x="346366" y="0"/>
                </a:lnTo>
                <a:lnTo>
                  <a:pt x="346366" y="346366"/>
                </a:lnTo>
                <a:lnTo>
                  <a:pt x="0" y="3463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439201" y="259697"/>
            <a:ext cx="410224" cy="509307"/>
          </a:xfrm>
          <a:custGeom>
            <a:avLst/>
            <a:gdLst/>
            <a:ahLst/>
            <a:cxnLst/>
            <a:rect r="r" b="b" t="t" l="l"/>
            <a:pathLst>
              <a:path h="509307" w="410224">
                <a:moveTo>
                  <a:pt x="0" y="0"/>
                </a:moveTo>
                <a:lnTo>
                  <a:pt x="410224" y="0"/>
                </a:lnTo>
                <a:lnTo>
                  <a:pt x="410224" y="509306"/>
                </a:lnTo>
                <a:lnTo>
                  <a:pt x="0" y="5093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3" id="13"/>
          <p:cNvGrpSpPr/>
          <p:nvPr/>
        </p:nvGrpSpPr>
        <p:grpSpPr>
          <a:xfrm rot="0">
            <a:off x="1028700" y="1473716"/>
            <a:ext cx="5103882" cy="8229600"/>
            <a:chOff x="0" y="0"/>
            <a:chExt cx="6805175" cy="10972800"/>
          </a:xfrm>
        </p:grpSpPr>
        <p:pic>
          <p:nvPicPr>
            <p:cNvPr name="Picture 14" id="14"/>
            <p:cNvPicPr>
              <a:picLocks noChangeAspect="true"/>
            </p:cNvPicPr>
            <p:nvPr/>
          </p:nvPicPr>
          <p:blipFill>
            <a:blip r:embed="rId6"/>
            <a:srcRect l="0" t="14168" r="0" b="14168"/>
            <a:stretch>
              <a:fillRect/>
            </a:stretch>
          </p:blipFill>
          <p:spPr>
            <a:xfrm flipH="false" flipV="false">
              <a:off x="0" y="0"/>
              <a:ext cx="6805175" cy="10972800"/>
            </a:xfrm>
            <a:prstGeom prst="rect">
              <a:avLst/>
            </a:prstGeom>
          </p:spPr>
        </p:pic>
      </p:grpSp>
      <p:sp>
        <p:nvSpPr>
          <p:cNvPr name="Freeform 15" id="15"/>
          <p:cNvSpPr/>
          <p:nvPr/>
        </p:nvSpPr>
        <p:spPr>
          <a:xfrm flipH="false" flipV="false" rot="0">
            <a:off x="6981838" y="2975046"/>
            <a:ext cx="10527657" cy="5832094"/>
          </a:xfrm>
          <a:custGeom>
            <a:avLst/>
            <a:gdLst/>
            <a:ahLst/>
            <a:cxnLst/>
            <a:rect r="r" b="b" t="t" l="l"/>
            <a:pathLst>
              <a:path h="5832094" w="10527657">
                <a:moveTo>
                  <a:pt x="0" y="0"/>
                </a:moveTo>
                <a:lnTo>
                  <a:pt x="10527656" y="0"/>
                </a:lnTo>
                <a:lnTo>
                  <a:pt x="10527656" y="5832094"/>
                </a:lnTo>
                <a:lnTo>
                  <a:pt x="0" y="5832094"/>
                </a:lnTo>
                <a:lnTo>
                  <a:pt x="0" y="0"/>
                </a:lnTo>
                <a:close/>
              </a:path>
            </a:pathLst>
          </a:custGeom>
          <a:blipFill>
            <a:blip r:embed="rId7"/>
            <a:stretch>
              <a:fillRect l="0" t="-1465" r="0" b="-1465"/>
            </a:stretch>
          </a:blipFill>
        </p:spPr>
      </p:sp>
      <p:sp>
        <p:nvSpPr>
          <p:cNvPr name="TextBox 16" id="16"/>
          <p:cNvSpPr txBox="true"/>
          <p:nvPr/>
        </p:nvSpPr>
        <p:spPr>
          <a:xfrm rot="0">
            <a:off x="15369740" y="368020"/>
            <a:ext cx="1521021"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Search . . . .</a:t>
            </a:r>
          </a:p>
        </p:txBody>
      </p:sp>
      <p:sp>
        <p:nvSpPr>
          <p:cNvPr name="TextBox 17" id="17"/>
          <p:cNvSpPr txBox="true"/>
          <p:nvPr/>
        </p:nvSpPr>
        <p:spPr>
          <a:xfrm rot="0">
            <a:off x="2131463" y="368020"/>
            <a:ext cx="1696360" cy="264160"/>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PYTHON</a:t>
            </a:r>
          </a:p>
        </p:txBody>
      </p:sp>
      <p:sp>
        <p:nvSpPr>
          <p:cNvPr name="TextBox 18" id="18"/>
          <p:cNvSpPr txBox="true"/>
          <p:nvPr/>
        </p:nvSpPr>
        <p:spPr>
          <a:xfrm rot="0">
            <a:off x="12431666" y="368020"/>
            <a:ext cx="9784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Contact</a:t>
            </a:r>
          </a:p>
        </p:txBody>
      </p:sp>
      <p:sp>
        <p:nvSpPr>
          <p:cNvPr name="TextBox 19" id="19"/>
          <p:cNvSpPr txBox="true"/>
          <p:nvPr/>
        </p:nvSpPr>
        <p:spPr>
          <a:xfrm rot="0">
            <a:off x="10742519" y="368020"/>
            <a:ext cx="1060497"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About Us</a:t>
            </a:r>
          </a:p>
        </p:txBody>
      </p:sp>
      <p:sp>
        <p:nvSpPr>
          <p:cNvPr name="TextBox 20" id="20"/>
          <p:cNvSpPr txBox="true"/>
          <p:nvPr/>
        </p:nvSpPr>
        <p:spPr>
          <a:xfrm rot="0">
            <a:off x="9264113" y="368020"/>
            <a:ext cx="951705"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Service</a:t>
            </a:r>
          </a:p>
        </p:txBody>
      </p:sp>
      <p:sp>
        <p:nvSpPr>
          <p:cNvPr name="TextBox 21" id="21"/>
          <p:cNvSpPr txBox="true"/>
          <p:nvPr/>
        </p:nvSpPr>
        <p:spPr>
          <a:xfrm rot="0">
            <a:off x="7817854" y="368020"/>
            <a:ext cx="8097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Home</a:t>
            </a:r>
          </a:p>
        </p:txBody>
      </p:sp>
      <p:sp>
        <p:nvSpPr>
          <p:cNvPr name="TextBox 22" id="22"/>
          <p:cNvSpPr txBox="true"/>
          <p:nvPr/>
        </p:nvSpPr>
        <p:spPr>
          <a:xfrm rot="0">
            <a:off x="6981838" y="1478420"/>
            <a:ext cx="8768149" cy="1864995"/>
          </a:xfrm>
          <a:prstGeom prst="rect">
            <a:avLst/>
          </a:prstGeom>
        </p:spPr>
        <p:txBody>
          <a:bodyPr anchor="t" rtlCol="false" tIns="0" lIns="0" bIns="0" rIns="0">
            <a:spAutoFit/>
          </a:bodyPr>
          <a:lstStyle/>
          <a:p>
            <a:pPr algn="l">
              <a:lnSpc>
                <a:spcPts val="7215"/>
              </a:lnSpc>
            </a:pPr>
            <a:r>
              <a:rPr lang="en-US" sz="6500">
                <a:solidFill>
                  <a:srgbClr val="0CC2E6"/>
                </a:solidFill>
                <a:latin typeface="Bebas Neue Cyrillic"/>
              </a:rPr>
              <a:t>Seat Booking and Reservation</a:t>
            </a:r>
          </a:p>
          <a:p>
            <a:pPr algn="l">
              <a:lnSpc>
                <a:spcPts val="7215"/>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14240674" y="0"/>
            <a:ext cx="3018626" cy="1028700"/>
            <a:chOff x="0" y="0"/>
            <a:chExt cx="425492" cy="145001"/>
          </a:xfrm>
        </p:grpSpPr>
        <p:sp>
          <p:nvSpPr>
            <p:cNvPr name="Freeform 3" id="3"/>
            <p:cNvSpPr/>
            <p:nvPr/>
          </p:nvSpPr>
          <p:spPr>
            <a:xfrm flipH="false" flipV="false" rot="0">
              <a:off x="0" y="0"/>
              <a:ext cx="425492" cy="145001"/>
            </a:xfrm>
            <a:custGeom>
              <a:avLst/>
              <a:gdLst/>
              <a:ahLst/>
              <a:cxnLst/>
              <a:rect r="r" b="b" t="t" l="l"/>
              <a:pathLst>
                <a:path h="145001" w="425492">
                  <a:moveTo>
                    <a:pt x="0" y="0"/>
                  </a:moveTo>
                  <a:lnTo>
                    <a:pt x="425492" y="0"/>
                  </a:lnTo>
                  <a:lnTo>
                    <a:pt x="425492" y="145001"/>
                  </a:lnTo>
                  <a:lnTo>
                    <a:pt x="0" y="145001"/>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4" id="4"/>
            <p:cNvSpPr txBox="true"/>
            <p:nvPr/>
          </p:nvSpPr>
          <p:spPr>
            <a:xfrm>
              <a:off x="0" y="-38100"/>
              <a:ext cx="425492"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0"/>
            <a:ext cx="12967636" cy="1028700"/>
            <a:chOff x="0" y="0"/>
            <a:chExt cx="1827860" cy="145001"/>
          </a:xfrm>
        </p:grpSpPr>
        <p:sp>
          <p:nvSpPr>
            <p:cNvPr name="Freeform 6" id="6"/>
            <p:cNvSpPr/>
            <p:nvPr/>
          </p:nvSpPr>
          <p:spPr>
            <a:xfrm flipH="false" flipV="false" rot="0">
              <a:off x="0" y="0"/>
              <a:ext cx="1827860" cy="145001"/>
            </a:xfrm>
            <a:custGeom>
              <a:avLst/>
              <a:gdLst/>
              <a:ahLst/>
              <a:cxnLst/>
              <a:rect r="r" b="b" t="t" l="l"/>
              <a:pathLst>
                <a:path h="145001" w="1827860">
                  <a:moveTo>
                    <a:pt x="0" y="0"/>
                  </a:moveTo>
                  <a:lnTo>
                    <a:pt x="1827860" y="0"/>
                  </a:lnTo>
                  <a:lnTo>
                    <a:pt x="1827860" y="145001"/>
                  </a:lnTo>
                  <a:lnTo>
                    <a:pt x="0" y="145001"/>
                  </a:lnTo>
                  <a:close/>
                </a:path>
              </a:pathLst>
            </a:custGeom>
            <a:solidFill>
              <a:srgbClr val="FFFFFF">
                <a:alpha val="8627"/>
              </a:srgbClr>
            </a:solidFill>
          </p:spPr>
        </p:sp>
        <p:sp>
          <p:nvSpPr>
            <p:cNvPr name="TextBox 7" id="7"/>
            <p:cNvSpPr txBox="true"/>
            <p:nvPr/>
          </p:nvSpPr>
          <p:spPr>
            <a:xfrm>
              <a:off x="0" y="-38100"/>
              <a:ext cx="1827860" cy="183101"/>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4802135" y="341167"/>
            <a:ext cx="346366" cy="346366"/>
          </a:xfrm>
          <a:custGeom>
            <a:avLst/>
            <a:gdLst/>
            <a:ahLst/>
            <a:cxnLst/>
            <a:rect r="r" b="b" t="t" l="l"/>
            <a:pathLst>
              <a:path h="346366" w="346366">
                <a:moveTo>
                  <a:pt x="0" y="0"/>
                </a:moveTo>
                <a:lnTo>
                  <a:pt x="346366" y="0"/>
                </a:lnTo>
                <a:lnTo>
                  <a:pt x="346366" y="346366"/>
                </a:lnTo>
                <a:lnTo>
                  <a:pt x="0" y="3463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439201" y="259697"/>
            <a:ext cx="410224" cy="509307"/>
          </a:xfrm>
          <a:custGeom>
            <a:avLst/>
            <a:gdLst/>
            <a:ahLst/>
            <a:cxnLst/>
            <a:rect r="r" b="b" t="t" l="l"/>
            <a:pathLst>
              <a:path h="509307" w="410224">
                <a:moveTo>
                  <a:pt x="0" y="0"/>
                </a:moveTo>
                <a:lnTo>
                  <a:pt x="410224" y="0"/>
                </a:lnTo>
                <a:lnTo>
                  <a:pt x="410224" y="509306"/>
                </a:lnTo>
                <a:lnTo>
                  <a:pt x="0" y="5093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1492895" y="4004920"/>
            <a:ext cx="15041336" cy="4628835"/>
          </a:xfrm>
          <a:custGeom>
            <a:avLst/>
            <a:gdLst/>
            <a:ahLst/>
            <a:cxnLst/>
            <a:rect r="r" b="b" t="t" l="l"/>
            <a:pathLst>
              <a:path h="4628835" w="15041336">
                <a:moveTo>
                  <a:pt x="0" y="0"/>
                </a:moveTo>
                <a:lnTo>
                  <a:pt x="15041336" y="0"/>
                </a:lnTo>
                <a:lnTo>
                  <a:pt x="15041336" y="4628835"/>
                </a:lnTo>
                <a:lnTo>
                  <a:pt x="0" y="4628835"/>
                </a:lnTo>
                <a:lnTo>
                  <a:pt x="0" y="0"/>
                </a:lnTo>
                <a:close/>
              </a:path>
            </a:pathLst>
          </a:custGeom>
          <a:blipFill>
            <a:blip r:embed="rId6"/>
            <a:stretch>
              <a:fillRect l="0" t="-1975" r="0" b="-1975"/>
            </a:stretch>
          </a:blipFill>
        </p:spPr>
      </p:sp>
      <p:sp>
        <p:nvSpPr>
          <p:cNvPr name="TextBox 11" id="11"/>
          <p:cNvSpPr txBox="true"/>
          <p:nvPr/>
        </p:nvSpPr>
        <p:spPr>
          <a:xfrm rot="0">
            <a:off x="15369740" y="368020"/>
            <a:ext cx="1521021"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Search . . . .</a:t>
            </a:r>
          </a:p>
        </p:txBody>
      </p:sp>
      <p:sp>
        <p:nvSpPr>
          <p:cNvPr name="TextBox 12" id="12"/>
          <p:cNvSpPr txBox="true"/>
          <p:nvPr/>
        </p:nvSpPr>
        <p:spPr>
          <a:xfrm rot="0">
            <a:off x="2131463" y="368020"/>
            <a:ext cx="1696360" cy="264160"/>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PYTHON</a:t>
            </a:r>
          </a:p>
        </p:txBody>
      </p:sp>
      <p:sp>
        <p:nvSpPr>
          <p:cNvPr name="TextBox 13" id="13"/>
          <p:cNvSpPr txBox="true"/>
          <p:nvPr/>
        </p:nvSpPr>
        <p:spPr>
          <a:xfrm rot="0">
            <a:off x="12431666" y="368020"/>
            <a:ext cx="9784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Contact</a:t>
            </a:r>
          </a:p>
        </p:txBody>
      </p:sp>
      <p:sp>
        <p:nvSpPr>
          <p:cNvPr name="TextBox 14" id="14"/>
          <p:cNvSpPr txBox="true"/>
          <p:nvPr/>
        </p:nvSpPr>
        <p:spPr>
          <a:xfrm rot="0">
            <a:off x="10742519" y="368020"/>
            <a:ext cx="1060497"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About Us</a:t>
            </a:r>
          </a:p>
        </p:txBody>
      </p:sp>
      <p:sp>
        <p:nvSpPr>
          <p:cNvPr name="TextBox 15" id="15"/>
          <p:cNvSpPr txBox="true"/>
          <p:nvPr/>
        </p:nvSpPr>
        <p:spPr>
          <a:xfrm rot="0">
            <a:off x="9264113" y="368020"/>
            <a:ext cx="951705"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Service</a:t>
            </a:r>
          </a:p>
        </p:txBody>
      </p:sp>
      <p:sp>
        <p:nvSpPr>
          <p:cNvPr name="TextBox 16" id="16"/>
          <p:cNvSpPr txBox="true"/>
          <p:nvPr/>
        </p:nvSpPr>
        <p:spPr>
          <a:xfrm rot="0">
            <a:off x="7817854" y="368020"/>
            <a:ext cx="8097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Home</a:t>
            </a:r>
          </a:p>
        </p:txBody>
      </p:sp>
      <p:sp>
        <p:nvSpPr>
          <p:cNvPr name="TextBox 17" id="17"/>
          <p:cNvSpPr txBox="true"/>
          <p:nvPr/>
        </p:nvSpPr>
        <p:spPr>
          <a:xfrm rot="0">
            <a:off x="1492895" y="2010581"/>
            <a:ext cx="11428001" cy="1864995"/>
          </a:xfrm>
          <a:prstGeom prst="rect">
            <a:avLst/>
          </a:prstGeom>
        </p:spPr>
        <p:txBody>
          <a:bodyPr anchor="t" rtlCol="false" tIns="0" lIns="0" bIns="0" rIns="0">
            <a:spAutoFit/>
          </a:bodyPr>
          <a:lstStyle/>
          <a:p>
            <a:pPr algn="l">
              <a:lnSpc>
                <a:spcPts val="7215"/>
              </a:lnSpc>
            </a:pPr>
            <a:r>
              <a:rPr lang="en-US" sz="6500">
                <a:solidFill>
                  <a:srgbClr val="0CC2E6"/>
                </a:solidFill>
                <a:latin typeface="Bebas Neue Cyrillic"/>
              </a:rPr>
              <a:t>Booking History and Ticket Management</a:t>
            </a:r>
          </a:p>
          <a:p>
            <a:pPr algn="l">
              <a:lnSpc>
                <a:spcPts val="7215"/>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14240674" y="0"/>
            <a:ext cx="3018626" cy="1028700"/>
            <a:chOff x="0" y="0"/>
            <a:chExt cx="425492" cy="145001"/>
          </a:xfrm>
        </p:grpSpPr>
        <p:sp>
          <p:nvSpPr>
            <p:cNvPr name="Freeform 3" id="3"/>
            <p:cNvSpPr/>
            <p:nvPr/>
          </p:nvSpPr>
          <p:spPr>
            <a:xfrm flipH="false" flipV="false" rot="0">
              <a:off x="0" y="0"/>
              <a:ext cx="425492" cy="145001"/>
            </a:xfrm>
            <a:custGeom>
              <a:avLst/>
              <a:gdLst/>
              <a:ahLst/>
              <a:cxnLst/>
              <a:rect r="r" b="b" t="t" l="l"/>
              <a:pathLst>
                <a:path h="145001" w="425492">
                  <a:moveTo>
                    <a:pt x="0" y="0"/>
                  </a:moveTo>
                  <a:lnTo>
                    <a:pt x="425492" y="0"/>
                  </a:lnTo>
                  <a:lnTo>
                    <a:pt x="425492" y="145001"/>
                  </a:lnTo>
                  <a:lnTo>
                    <a:pt x="0" y="145001"/>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4" id="4"/>
            <p:cNvSpPr txBox="true"/>
            <p:nvPr/>
          </p:nvSpPr>
          <p:spPr>
            <a:xfrm>
              <a:off x="0" y="-38100"/>
              <a:ext cx="425492"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0"/>
            <a:ext cx="12967636" cy="1028700"/>
            <a:chOff x="0" y="0"/>
            <a:chExt cx="1827860" cy="145001"/>
          </a:xfrm>
        </p:grpSpPr>
        <p:sp>
          <p:nvSpPr>
            <p:cNvPr name="Freeform 6" id="6"/>
            <p:cNvSpPr/>
            <p:nvPr/>
          </p:nvSpPr>
          <p:spPr>
            <a:xfrm flipH="false" flipV="false" rot="0">
              <a:off x="0" y="0"/>
              <a:ext cx="1827860" cy="145001"/>
            </a:xfrm>
            <a:custGeom>
              <a:avLst/>
              <a:gdLst/>
              <a:ahLst/>
              <a:cxnLst/>
              <a:rect r="r" b="b" t="t" l="l"/>
              <a:pathLst>
                <a:path h="145001" w="1827860">
                  <a:moveTo>
                    <a:pt x="0" y="0"/>
                  </a:moveTo>
                  <a:lnTo>
                    <a:pt x="1827860" y="0"/>
                  </a:lnTo>
                  <a:lnTo>
                    <a:pt x="1827860" y="145001"/>
                  </a:lnTo>
                  <a:lnTo>
                    <a:pt x="0" y="145001"/>
                  </a:lnTo>
                  <a:close/>
                </a:path>
              </a:pathLst>
            </a:custGeom>
            <a:solidFill>
              <a:srgbClr val="FFFFFF">
                <a:alpha val="8627"/>
              </a:srgbClr>
            </a:solidFill>
          </p:spPr>
        </p:sp>
        <p:sp>
          <p:nvSpPr>
            <p:cNvPr name="TextBox 7" id="7"/>
            <p:cNvSpPr txBox="true"/>
            <p:nvPr/>
          </p:nvSpPr>
          <p:spPr>
            <a:xfrm>
              <a:off x="0" y="-38100"/>
              <a:ext cx="1827860" cy="183101"/>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8159205" y="8355980"/>
            <a:ext cx="128795" cy="902320"/>
            <a:chOff x="0" y="0"/>
            <a:chExt cx="101764" cy="712944"/>
          </a:xfrm>
        </p:grpSpPr>
        <p:sp>
          <p:nvSpPr>
            <p:cNvPr name="Freeform 9" id="9"/>
            <p:cNvSpPr/>
            <p:nvPr/>
          </p:nvSpPr>
          <p:spPr>
            <a:xfrm flipH="false" flipV="false" rot="0">
              <a:off x="0" y="0"/>
              <a:ext cx="101764" cy="712944"/>
            </a:xfrm>
            <a:custGeom>
              <a:avLst/>
              <a:gdLst/>
              <a:ahLst/>
              <a:cxnLst/>
              <a:rect r="r" b="b" t="t" l="l"/>
              <a:pathLst>
                <a:path h="712944" w="101764">
                  <a:moveTo>
                    <a:pt x="0" y="0"/>
                  </a:moveTo>
                  <a:lnTo>
                    <a:pt x="101764" y="0"/>
                  </a:lnTo>
                  <a:lnTo>
                    <a:pt x="101764" y="712944"/>
                  </a:lnTo>
                  <a:lnTo>
                    <a:pt x="0" y="712944"/>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10" id="10"/>
            <p:cNvSpPr txBox="true"/>
            <p:nvPr/>
          </p:nvSpPr>
          <p:spPr>
            <a:xfrm>
              <a:off x="0" y="-47625"/>
              <a:ext cx="101764" cy="760569"/>
            </a:xfrm>
            <a:prstGeom prst="rect">
              <a:avLst/>
            </a:prstGeom>
          </p:spPr>
          <p:txBody>
            <a:bodyPr anchor="ctr" rtlCol="false" tIns="50800" lIns="50800" bIns="50800" rIns="50800"/>
            <a:lstStyle/>
            <a:p>
              <a:pPr algn="ctr">
                <a:lnSpc>
                  <a:spcPts val="2239"/>
                </a:lnSpc>
              </a:pPr>
            </a:p>
          </p:txBody>
        </p:sp>
      </p:grpSp>
      <p:sp>
        <p:nvSpPr>
          <p:cNvPr name="Freeform 11" id="11"/>
          <p:cNvSpPr/>
          <p:nvPr/>
        </p:nvSpPr>
        <p:spPr>
          <a:xfrm flipH="false" flipV="false" rot="0">
            <a:off x="14802135" y="341167"/>
            <a:ext cx="346366" cy="346366"/>
          </a:xfrm>
          <a:custGeom>
            <a:avLst/>
            <a:gdLst/>
            <a:ahLst/>
            <a:cxnLst/>
            <a:rect r="r" b="b" t="t" l="l"/>
            <a:pathLst>
              <a:path h="346366" w="346366">
                <a:moveTo>
                  <a:pt x="0" y="0"/>
                </a:moveTo>
                <a:lnTo>
                  <a:pt x="346366" y="0"/>
                </a:lnTo>
                <a:lnTo>
                  <a:pt x="346366" y="346366"/>
                </a:lnTo>
                <a:lnTo>
                  <a:pt x="0" y="3463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439201" y="259697"/>
            <a:ext cx="410224" cy="509307"/>
          </a:xfrm>
          <a:custGeom>
            <a:avLst/>
            <a:gdLst/>
            <a:ahLst/>
            <a:cxnLst/>
            <a:rect r="r" b="b" t="t" l="l"/>
            <a:pathLst>
              <a:path h="509307" w="410224">
                <a:moveTo>
                  <a:pt x="0" y="0"/>
                </a:moveTo>
                <a:lnTo>
                  <a:pt x="410224" y="0"/>
                </a:lnTo>
                <a:lnTo>
                  <a:pt x="410224" y="509306"/>
                </a:lnTo>
                <a:lnTo>
                  <a:pt x="0" y="5093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3" id="13"/>
          <p:cNvGrpSpPr/>
          <p:nvPr/>
        </p:nvGrpSpPr>
        <p:grpSpPr>
          <a:xfrm rot="0">
            <a:off x="12005727" y="1328917"/>
            <a:ext cx="5939183" cy="8491835"/>
            <a:chOff x="0" y="0"/>
            <a:chExt cx="7918911" cy="11322447"/>
          </a:xfrm>
        </p:grpSpPr>
        <p:pic>
          <p:nvPicPr>
            <p:cNvPr name="Picture 14" id="14"/>
            <p:cNvPicPr>
              <a:picLocks noChangeAspect="true"/>
            </p:cNvPicPr>
            <p:nvPr/>
          </p:nvPicPr>
          <p:blipFill>
            <a:blip r:embed="rId6"/>
            <a:srcRect l="0" t="18226" r="0" b="18226"/>
            <a:stretch>
              <a:fillRect/>
            </a:stretch>
          </p:blipFill>
          <p:spPr>
            <a:xfrm flipH="false" flipV="false">
              <a:off x="0" y="0"/>
              <a:ext cx="7918911" cy="11322447"/>
            </a:xfrm>
            <a:prstGeom prst="rect">
              <a:avLst/>
            </a:prstGeom>
          </p:spPr>
        </p:pic>
      </p:grpSp>
      <p:sp>
        <p:nvSpPr>
          <p:cNvPr name="Freeform 15" id="15"/>
          <p:cNvSpPr/>
          <p:nvPr/>
        </p:nvSpPr>
        <p:spPr>
          <a:xfrm flipH="false" flipV="false" rot="0">
            <a:off x="470908" y="2803617"/>
            <a:ext cx="10801860" cy="6727376"/>
          </a:xfrm>
          <a:custGeom>
            <a:avLst/>
            <a:gdLst/>
            <a:ahLst/>
            <a:cxnLst/>
            <a:rect r="r" b="b" t="t" l="l"/>
            <a:pathLst>
              <a:path h="6727376" w="10801860">
                <a:moveTo>
                  <a:pt x="0" y="0"/>
                </a:moveTo>
                <a:lnTo>
                  <a:pt x="10801860" y="0"/>
                </a:lnTo>
                <a:lnTo>
                  <a:pt x="10801860" y="6727376"/>
                </a:lnTo>
                <a:lnTo>
                  <a:pt x="0" y="6727376"/>
                </a:lnTo>
                <a:lnTo>
                  <a:pt x="0" y="0"/>
                </a:lnTo>
                <a:close/>
              </a:path>
            </a:pathLst>
          </a:custGeom>
          <a:blipFill>
            <a:blip r:embed="rId7"/>
            <a:stretch>
              <a:fillRect l="0" t="0" r="0" b="0"/>
            </a:stretch>
          </a:blipFill>
        </p:spPr>
      </p:sp>
      <p:sp>
        <p:nvSpPr>
          <p:cNvPr name="TextBox 16" id="16"/>
          <p:cNvSpPr txBox="true"/>
          <p:nvPr/>
        </p:nvSpPr>
        <p:spPr>
          <a:xfrm rot="0">
            <a:off x="15369740" y="368020"/>
            <a:ext cx="1521021"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Search . . . .</a:t>
            </a:r>
          </a:p>
        </p:txBody>
      </p:sp>
      <p:sp>
        <p:nvSpPr>
          <p:cNvPr name="TextBox 17" id="17"/>
          <p:cNvSpPr txBox="true"/>
          <p:nvPr/>
        </p:nvSpPr>
        <p:spPr>
          <a:xfrm rot="0">
            <a:off x="2131463" y="368020"/>
            <a:ext cx="1696360" cy="264160"/>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PYTHON</a:t>
            </a:r>
          </a:p>
        </p:txBody>
      </p:sp>
      <p:sp>
        <p:nvSpPr>
          <p:cNvPr name="TextBox 18" id="18"/>
          <p:cNvSpPr txBox="true"/>
          <p:nvPr/>
        </p:nvSpPr>
        <p:spPr>
          <a:xfrm rot="0">
            <a:off x="12431666" y="368020"/>
            <a:ext cx="9784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Contact</a:t>
            </a:r>
          </a:p>
        </p:txBody>
      </p:sp>
      <p:sp>
        <p:nvSpPr>
          <p:cNvPr name="TextBox 19" id="19"/>
          <p:cNvSpPr txBox="true"/>
          <p:nvPr/>
        </p:nvSpPr>
        <p:spPr>
          <a:xfrm rot="0">
            <a:off x="10742519" y="368020"/>
            <a:ext cx="1060497"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About Us</a:t>
            </a:r>
          </a:p>
        </p:txBody>
      </p:sp>
      <p:sp>
        <p:nvSpPr>
          <p:cNvPr name="TextBox 20" id="20"/>
          <p:cNvSpPr txBox="true"/>
          <p:nvPr/>
        </p:nvSpPr>
        <p:spPr>
          <a:xfrm rot="0">
            <a:off x="9264113" y="368020"/>
            <a:ext cx="951705"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Service</a:t>
            </a:r>
          </a:p>
        </p:txBody>
      </p:sp>
      <p:sp>
        <p:nvSpPr>
          <p:cNvPr name="TextBox 21" id="21"/>
          <p:cNvSpPr txBox="true"/>
          <p:nvPr/>
        </p:nvSpPr>
        <p:spPr>
          <a:xfrm rot="0">
            <a:off x="7817854" y="368020"/>
            <a:ext cx="809760" cy="264086"/>
          </a:xfrm>
          <a:prstGeom prst="rect">
            <a:avLst/>
          </a:prstGeom>
        </p:spPr>
        <p:txBody>
          <a:bodyPr anchor="t" rtlCol="false" tIns="0" lIns="0" bIns="0" rIns="0">
            <a:spAutoFit/>
          </a:bodyPr>
          <a:lstStyle/>
          <a:p>
            <a:pPr algn="l">
              <a:lnSpc>
                <a:spcPts val="2239"/>
              </a:lnSpc>
              <a:spcBef>
                <a:spcPct val="0"/>
              </a:spcBef>
            </a:pPr>
            <a:r>
              <a:rPr lang="en-US" sz="1599">
                <a:solidFill>
                  <a:srgbClr val="FFFFFF"/>
                </a:solidFill>
                <a:latin typeface="Open Sans"/>
              </a:rPr>
              <a:t>Home</a:t>
            </a:r>
          </a:p>
        </p:txBody>
      </p:sp>
      <p:sp>
        <p:nvSpPr>
          <p:cNvPr name="TextBox 22" id="22"/>
          <p:cNvSpPr txBox="true"/>
          <p:nvPr/>
        </p:nvSpPr>
        <p:spPr>
          <a:xfrm rot="0">
            <a:off x="710656" y="1600141"/>
            <a:ext cx="10562112" cy="1864995"/>
          </a:xfrm>
          <a:prstGeom prst="rect">
            <a:avLst/>
          </a:prstGeom>
        </p:spPr>
        <p:txBody>
          <a:bodyPr anchor="t" rtlCol="false" tIns="0" lIns="0" bIns="0" rIns="0">
            <a:spAutoFit/>
          </a:bodyPr>
          <a:lstStyle/>
          <a:p>
            <a:pPr algn="l">
              <a:lnSpc>
                <a:spcPts val="7215"/>
              </a:lnSpc>
            </a:pPr>
            <a:r>
              <a:rPr lang="en-US" sz="6500">
                <a:solidFill>
                  <a:srgbClr val="0CC2E6"/>
                </a:solidFill>
                <a:latin typeface="Bebas Neue Cyrillic"/>
              </a:rPr>
              <a:t>Conclusion and Future Enhancements</a:t>
            </a:r>
          </a:p>
          <a:p>
            <a:pPr algn="l">
              <a:lnSpc>
                <a:spcPts val="7215"/>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DAGJ0P3Zumg</dc:identifier>
  <dcterms:modified xsi:type="dcterms:W3CDTF">2011-08-01T06:04:30Z</dcterms:modified>
  <cp:revision>1</cp:revision>
  <dc:title>movie booking</dc:title>
</cp:coreProperties>
</file>

<file path=docProps/thumbnail.jpeg>
</file>